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6F4CC-E6D5-4317-8187-853280322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D5585-F5B9-4850-BF3F-9EA9ABBF5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A3919-6627-4E7C-9294-A854FB65E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F6AE4-DA60-403C-AADB-55B29731A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E2DBB8-6C43-4386-80F5-B7B9FC745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17424C-99BA-433C-82BA-D413D4555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94C587-7FB0-47E7-B051-B0D531510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3B580-74AC-442A-8DB6-21B7871F9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17B47-77BB-4CB5-AFA3-627CDE504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FE4D6-A434-4FC9-8476-393E72FD1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0899A-052F-46B5-AD9B-CAF0F4EA1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222210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2023年重卡市场竞争态势分析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重卡市场概述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产品与技术分析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营销策略及渠道分析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政策法规影响及行业趋势预测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重卡市场概述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重卡市场是商用车市场的重要组成部分，具有技术含量高、附加值高等特点。近年来，随着物流行业的快速发展和基础设施建设的不断推进，重卡市场需求持续增长。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政策法规对重卡市场具有重要影响。近年来，国家出台了一系列政策法规，如治超治限、国六排放标准等，对重卡市场产生了深远影响。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随着市场竞争的加剧，重卡市场的竞争格局也在不断变化。一些企业通过技术创新、产品升级等手段不断提高竞争力，而一些传统优势企业则面临市场份额被侵蚀的风险。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通过对市场现状、政策法规、竞争格局等方面的深入分析，揭示2023年重卡市场的竞争态势。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分析2023年重卡市场竞争态势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结合行业发展趋势和市场调研数据，对重卡市场未来发展趋势进行预测和分析。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预测未来发展趋势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为相关企业、投资者和政策制定者提供决策参考，帮助他们更好地把握市场机遇和应对挑战。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提供决策参考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重卡市场概述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重卡，即重型卡车，是指总质量在14吨以上的载货汽车。它们通常用于运输大量货物，如煤炭、矿石、钢材等。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重卡定义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配置，重卡可分为牵引车、自卸车、载货车、专用车等。其中，牵引车主要用于牵引挂车或半挂车，自卸车则用于运输散装货物并能自动卸货，载货车主要用于运输各种货物，而专用车则是为特定行业或任务定制的特种车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重卡定义与分类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随着全球经济的复苏和基础设施建设的推进，重卡市场规模持续扩大。特别是在发展中国家，由于工业化和城市化进程的加速，对重卡的需求不断增长。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重卡市场增长率一直保持在较高水平。这主要得益于全球贸易的增长、物流行业的繁荣以及政府对基础设施建设的投资增加。预计未来几年，随着新技术的应用和环保要求的提高，重卡市场将继续保持强劲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重卡的上游产业主要包括钢铁、橡胶、塑料、电子等原材料和零部件制造业。这些产业的发展直接影响着重卡的质量和成本。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中游产业包括重卡整车制造和改装企业。它们负责将原材料和零部件组装成完整的重卡，并根据客户需求进行个性化定制和改装。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下游产业主要包括物流、运输、采矿、建筑等行业。这些行业是重卡的主要用户，它们的运营状况和需求变化直接影响着重卡的销售和市场表现。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龙头企业占据主导地位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中国重汽、陕汽集团、福田汽车等龙头企业凭借品牌优势、技术实力及完善的销售网络，在重卡市场中占据较大份额。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中小企业竞争激烈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众多中小企业在重卡市场中积极寻求突破，通过灵活的市场策略、产品创新等手段，争夺市场份额。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外资企业加速布局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随着市场开放程度的提高，外资重卡企业如沃尔沃、斯堪尼亚等纷纷加大在华投资力度，加快市场布局。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中国重汽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作为国内重卡行业的领军企业，中国重汽拥有完整的产品线和强大的研发能力，其产品在市场上具有较高的知名度和美誉度。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陕汽集团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陕汽集团凭借在军用车辆领域的深厚积累，成功转型为民用重卡制造商，其产品以高品质和可靠性著称。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福田汽车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福田汽车是国内知名的商用车制造商，其重卡产品凭借先进的技术和卓越的性能，在市场上具有较高的竞争力。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企业积极运用互联网、大数据等新技术手段，开展精准营销和个性化服务，提高品牌影响力和市场占有率。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面对激烈的市场竞争，部分企业选择通过合作与联盟的方式，实现资源共享和优势互补，共同应对市场挑战。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各企业纷纷通过技术创新和产品升级，打造具有独特优势和竞争力的重卡产品，以满足不同客户的需求。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竞争策略对比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产品与技术分析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重型牵引车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作为物流运输主力，具有承载能力强、运输效率高等特点，适合长途高速运输。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重型自卸车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主要用于矿山、建筑等工程领域，具有强大的越野能力和装卸效率。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专用重卡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针对特定行业定制，如消防、石油、军事等，具备特殊功能和适应性。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https://d.book118.com/325222221012011101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2024-09-09T06:31:13.134</cp:lastPrinted>
  <dcterms:created xsi:type="dcterms:W3CDTF">2024-09-08T22:31:13Z</dcterms:created>
  <dcterms:modified xsi:type="dcterms:W3CDTF">2024-09-08T22:31:15Z</dcterms:modified>
</cp:coreProperties>
</file>