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5D156-18A7-42F6-87EF-61AD24AEF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40D23-B216-4781-98AE-33EC8C054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5F5D1-6543-4230-8C4F-4CDC82D93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B58AC-14B8-4F83-A8B8-ADE4656D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3DE00-34EB-42F7-A2C3-6721E20A2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1EA16-9979-491B-BBCD-8478DE78D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3452FF-FFD2-4B79-BA8C-863AAC44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82355-3544-4670-A787-23AB7EE05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86E43-0F5A-4BFD-8A33-435107C0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8F45A-B1DB-4899-9346-0080A359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0F31C-1CC0-4FDB-8B8C-525B36E2E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24033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幼儿园健康教育讲座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幼儿园健康教育的内容与方法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幼儿园健康教育的实施途径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幼儿园健康教育的评价与改进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幼儿园健康教育案例分享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幼儿园健康教育概述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88" r="332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幼儿园健康教育是通过有计划、有组织的教育活动，促进幼儿身心健康发展的教育过程。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培养幼儿良好的生活习惯、卫生习惯和自我保护能力，提高幼儿的身心健康水平，促进幼儿的全面发展。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幼儿园健康教育的定义与目标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良好的生活习惯和卫生习惯有助于预防疾病，提高幼儿的免疫力。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458" b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83" b="16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通过心理健康教育，帮助幼儿建立积极、健康的心理品质，提高其适应能力。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健康教育有助于培养幼儿的自主性、创造性和社会性，为幼儿的全面发展奠定基础。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幼儿园健康教育的重要性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随着社会的发展和教育的改革，幼儿园健康教育将更加注重个体差异、多元化和整体性，更加注重与家庭、社区的合作。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从最初的卫生保健教育，到后来的心理健康教育，再到全面的健康教育，幼儿园健康教育经历了不断的发展和完善。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如何针对不同年龄段、不同发展水平的幼儿制定个性化的教育方案，如何提高教师的专业素养和教育能力，是幼儿园健康教育面临的重要挑战。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25" r="14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幼儿园健康教育的历史与发展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幼儿园健康教育的内容与方法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培养幼儿良好的生活习惯、运动习惯和卫生习惯。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通过日常生活中的洗手、刷牙、饮食等环节，教育幼儿养成勤洗手、按时刷牙、不挑食等良好生活习惯。同时，通过组织户外活动和体育游戏，培养幼儿积极参与运动的兴趣和习惯，增强身体素质。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79" r="122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关注幼儿情感需求，培养积极心态和良好个性品质。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幼儿园心理健康教育应关注幼儿情感需求，通过故事、游戏等形式，培养幼儿自信心、自尊心和责任感等积极心态。同时，针对不同幼儿的性格特点，引导他们学会与他人相处，培养良好的个性品质。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提高幼儿安全意识，掌握基本安全知识和技能。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安全教育包括交通安全、消防安全、食品安全等多个方面。通过组织模拟演练、观看教育视频等形式，让幼儿了解基本的安全知识和技能，提高自我保护能力。同时，家长和幼儿园应共同关注幼儿安全，确保幼儿在园内外都能得到有效的安全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幼儿园健康教育的实施途径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https://d.book118.com/325224033102011104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2024-09-13T23:19:58.857</cp:lastPrinted>
  <dcterms:created xsi:type="dcterms:W3CDTF">2024-09-13T15:19:58Z</dcterms:created>
  <dcterms:modified xsi:type="dcterms:W3CDTF">2024-09-13T15:20:00Z</dcterms:modified>
</cp:coreProperties>
</file>