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1D2DB-40EF-4F24-9BAC-0ED2D968E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15C85-2988-40E7-A91D-2E78572DB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73128-B319-4DE0-8BF3-B9CE425B1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344A3-670D-4E7F-B7A7-AE99F866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DE45B-EBC0-461E-BDEE-FC2E45EB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9811C6-ADB7-4880-B65F-D023DC5DF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6E34C-40F0-46A6-950E-F970338CC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1A23D-1144-41D0-A90A-9FAC060E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15EB2-5BD5-4CB2-B918-98FB13B77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443A-7D77-411A-8950-E7AF69A3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3A961-56B9-43A8-ABF3-BB36D24E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30242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营销问题及对策分析报告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本报告旨在分析企业在市场营销中面临的问题，并提出相应的解决对策。通过对营销问题的深入研究，以期提高企业的市场竞争力，促进业务增长。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随着市场竞争的日益激烈，企业面临着一系列营销挑战。为了在市场中取得优势，企业需要识别并解决存在的营销问题，优化营销策略，以适应不断变化的市场环境。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00" r="216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本报告将针对企业在市场营销中遇到的问题进行全面分析，包括产品、价格、促销和分销等方面的问题。同时，报告将提出针对性的解决对策，并针对每个对策进行详细的解释和讨论。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企业所面临的营销问题具有多样性和复杂性，本报告可能无法涵盖所有可能的营销问题。此外，报告中的对策可能不适用于所有企业，因为不同企业具有不同的市场环境、竞争态势和资源条件。因此，企业在应用本报告的对策时，应根据自身情况进行适当调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企业在市场定位上存在偏差，导致目标客户不明确，市场占有率低下。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企业在市场定位时，未能准确把握目标客户的需求和特点，导致产品或服务与市场需求不匹配。这可能导致企业失去潜在客户，降低市场竞争力。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39" r="2573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品牌形象模糊或负面，影响消费者对企业的认知和信任度。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品牌形象是企业在市场中的重要资产，如果品牌形象模糊或存在负面印象，将影响消费者对企业及其产品的认知和信任度。这可能导致客户流失，降低品牌忠诚度。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产品定价不合理，过高或过低，影响销售和盈利。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产品定价过高可能使消费者望而却步，而定价过低则可能降低产品质量和消费者对企业的信任度。合理的定价策略对于企业的销售和盈利至关重要。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43" r="1904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促销策略缺乏针对性和吸引力，无法有效刺激消费者购买欲望。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促销策略是吸引消费者、提高销售的重要手段。如果促销策略缺乏针对性和吸引力，将无法激发消费者的购买欲望，导致销售业绩不佳。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渠道管理不善，导致渠道不畅、销售受阻。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渠道管理是企业营销策略中的重要环节，如果渠道管理不善，可能导致渠道不畅、销售受阻等问题。这不仅影响企业的销售业绩，还可能引发与经销商的关系紧张。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对策分析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https://d.book118.com/325230242030011111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2024-09-16T19:40:54.047</cp:lastPrinted>
  <dcterms:created xsi:type="dcterms:W3CDTF">2024-09-16T11:40:54Z</dcterms:created>
  <dcterms:modified xsi:type="dcterms:W3CDTF">2024-09-16T11:40:56Z</dcterms:modified>
</cp:coreProperties>
</file>