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SNNCU+MS-UIGothic"/>
      <p:regular r:id="rId15"/>
    </p:embeddedFont>
    <p:embeddedFont>
      <p:font typeface="KLAMCH+AQCLJC+ArialMT"/>
      <p:regular r:id="rId16"/>
    </p:embeddedFont>
    <p:embeddedFont>
      <p:font typeface="HOTVKF+DVAUFL+MicrosoftYaHei-Bold"/>
      <p:regular r:id="rId17"/>
    </p:embeddedFont>
    <p:embeddedFont>
      <p:font typeface="EMWBPL+ATMKQL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795CA-3D19-40DF-92E2-C6C0956F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7F3A3-6632-4FB0-9CDB-1965D41A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8B615-0E10-4FB7-8208-C3F3608F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99F40-5A5D-4B19-8A12-5844E762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AE437-D032-4D1C-BDC0-DBDAD20D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3E6DF-185A-485E-8ABF-E5C29C0F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FC344-9A23-47FD-9E93-86188E48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58656-F0D0-4F12-AAFF-C69CE42A2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1DE68-AA5F-4EBD-8965-55AE243F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D1E74-96FE-4493-B4D9-378F99A5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7C029-E8EE-47FA-81A5-B7BA5EC26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31020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ISNNCU+MS-UIGothic"/>
                <a:cs typeface="ISNNCU+MS-UIGothic"/>
              </a:rPr>
              <a:t>病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历书</a:t>
            </a:r>
            <a:r>
              <a:rPr sz="5150" spc="20">
                <a:solidFill>
                  <a:srgbClr val="27DFF4"/>
                </a:solidFill>
                <a:latin typeface="ISNNCU+MS-UIGothic"/>
                <a:cs typeface="ISNNCU+MS-UIGothic"/>
              </a:rPr>
              <a:t>写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27DFF4"/>
                </a:solidFill>
                <a:latin typeface="ISNNCU+MS-UIGothic"/>
                <a:cs typeface="ISNNCU+MS-UIGothic"/>
              </a:rPr>
              <a:t>范通用</a:t>
            </a:r>
            <a:r>
              <a:rPr sz="5150">
                <a:solidFill>
                  <a:srgbClr val="27DFF4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74335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27DFF4"/>
                </a:solidFill>
                <a:latin typeface="ISNNCU+MS-UIGothic"/>
                <a:cs typeface="ISNNC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AMCH+AQCLJC+ArialMT"/>
                <a:cs typeface="KLAMCH+AQCL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写概述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AMCH+AQCLJC+ArialMT"/>
                <a:cs typeface="KLAMCH+AQCL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140901" cy="1880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AMCH+AQCLJC+ArialMT"/>
                <a:cs typeface="KLAMCH+AQCL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写的常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与改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AMCH+AQCLJC+ArialMT"/>
                <a:cs typeface="KLAMCH+AQCL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估与改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AMCH+AQCLJC+ArialMT"/>
                <a:cs typeface="KLAMCH+AQCL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写与医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疗纠纷</a:t>
            </a:r>
            <a:r>
              <a:rPr sz="2400">
                <a:solidFill>
                  <a:srgbClr val="00B6FF"/>
                </a:solidFill>
                <a:latin typeface="ISNNCU+MS-UIGothic"/>
                <a:cs typeface="ISNNCU+MS-UIGothic"/>
              </a:rPr>
              <a:t>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OTVKF+DVAUFL+MicrosoftYaHei-Bold"/>
                <a:cs typeface="HOTVKF+DVAUF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ISNNCU+MS-UIGothic"/>
                <a:cs typeface="ISNNCU+MS-UIGothic"/>
              </a:rPr>
              <a:t>病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历书</a:t>
            </a:r>
            <a:r>
              <a:rPr sz="3800" spc="25">
                <a:solidFill>
                  <a:srgbClr val="27DFF4"/>
                </a:solidFill>
                <a:latin typeface="ISNNCU+MS-UIGothic"/>
                <a:cs typeface="ISNNCU+MS-UIGothic"/>
              </a:rPr>
              <a:t>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SNNCU+MS-UIGothic"/>
                <a:cs typeface="ISNNCU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SNNCU+MS-UIGothic"/>
                <a:cs typeface="ISNNCU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历书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写的基本要求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MWBPL+ATMKQL+MicrosoftYaHei"/>
                <a:cs typeface="EMWBPL+ATMKQ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MWBPL+ATMKQL+MicrosoftYaHei"/>
                <a:cs typeface="EMWBPL+ATMKQ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MWBPL+ATMKQL+MicrosoftYaHei"/>
                <a:cs typeface="EMWBPL+ATMKQ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MWBPL+ATMKQL+MicrosoftYaHei"/>
                <a:cs typeface="EMWBPL+ATMKQ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内容真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准确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言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简练规</a:t>
            </a:r>
            <a:r>
              <a:rPr sz="1550">
                <a:solidFill>
                  <a:srgbClr val="00B6FF"/>
                </a:solidFill>
                <a:latin typeface="ISNNCU+MS-UIGothic"/>
                <a:cs typeface="ISNNCU+MS-UIGothic"/>
              </a:rPr>
              <a:t>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写及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完整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符合法律要求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SNNCU+MS-UIGothic"/>
                <a:cs typeface="ISNNCU+MS-UIGothic"/>
              </a:rPr>
              <a:t>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00B6FF"/>
                </a:solidFill>
                <a:latin typeface="ISNNCU+MS-UIGothic"/>
                <a:cs typeface="ISNNCU+MS-UIGothic"/>
              </a:rPr>
              <a:t>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OTVKF+DVAUFL+MicrosoftYaHei-Bold"/>
                <a:cs typeface="HOTVKF+DVAUF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ISNNCU+MS-UIGothic"/>
                <a:cs typeface="ISNNCU+MS-UIGothic"/>
              </a:rPr>
              <a:t>病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历书</a:t>
            </a:r>
            <a:r>
              <a:rPr sz="3800" spc="23">
                <a:solidFill>
                  <a:srgbClr val="27DFF4"/>
                </a:solidFill>
                <a:latin typeface="ISNNCU+MS-UIGothic"/>
                <a:cs typeface="ISNNCU+MS-UIGothic"/>
              </a:rPr>
              <a:t>写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规</a:t>
            </a:r>
            <a:r>
              <a:rPr sz="3800">
                <a:solidFill>
                  <a:srgbClr val="27DFF4"/>
                </a:solidFill>
                <a:latin typeface="ISNNCU+MS-UIGothic"/>
                <a:cs typeface="ISNNCU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页书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病程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记录书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病程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是病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成部分，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由医生及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时书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写，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患者的病情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5187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病程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记录应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包括日期、患者情况、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诊疗经过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、病情分析、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诊疗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措施和效果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价等。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8614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病程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记录应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，条理清晰，重点突出，字迹清晰，用医学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表达。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记录书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ISNNCU+MS-UIGothic"/>
                <a:cs typeface="ISNNCU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是病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成部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士及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时书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写，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患者的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和病情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记录应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包括日期、患者情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况、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理措施和效果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价等。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记录应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，条理清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晰，字迹清晰，用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专业术语</a:t>
            </a:r>
            <a:r>
              <a:rPr sz="1500">
                <a:solidFill>
                  <a:srgbClr val="FFFFFF"/>
                </a:solidFill>
                <a:latin typeface="ISNNCU+MS-UIGothic"/>
                <a:cs typeface="ISNNCU+MS-UIGothic"/>
              </a:rPr>
              <a:t>表达。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https://d.book118.com/325231020024011124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ISNNCU+MS-UIGothic</vt:lpstr>
      <vt:lpstr>SimSun</vt:lpstr>
      <vt:lpstr>KLAMCH+AQCLJC+ArialMT</vt:lpstr>
      <vt:lpstr>Times New Roman</vt:lpstr>
      <vt:lpstr>HOTVKF+DVAUFL+MicrosoftYaHei-Bold</vt:lpstr>
      <vt:lpstr>EMWBPL+ATMKQL+MicrosoftYaHei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2024-09-28T07:06:24.634</cp:lastPrinted>
  <dcterms:created xsi:type="dcterms:W3CDTF">2024-09-27T23:06:24Z</dcterms:created>
  <dcterms:modified xsi:type="dcterms:W3CDTF">2024-09-27T23:06:25Z</dcterms:modified>
</cp:coreProperties>
</file>