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4D448-CF68-4476-8DE5-D2B79B717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8B4FB-BFEE-4BC3-9980-FD8A1A6B0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7699A-A579-4110-A63D-72D5316C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2AD26-020B-4688-B495-D773D011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28497-4617-4263-9609-7C5CD103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03FFA-05E5-47F0-BB3C-8ECAE419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438DB-0241-4296-9F19-F8BCED26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338FD-AF2D-4581-830B-19E224BC6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F5CF6-5AAE-4A09-985F-5571BE6E8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92303-C393-4211-A3C2-B0C872D0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C1F43-F234-48E1-AEF1-36CAB908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33312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传染病防控的家庭与社区合作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家庭与社区合作机制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强调家庭和社区在传染病防控中的作用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家庭和社区是人们日常生活的重要场所，也是传染病防控的第一线。通过加强家庭和社区的防控措施，可以有效阻止传染病的传播。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应对全球化和城市化带来的挑战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随着全球化和城市化的加速发展，人口流动频繁，传染病传播的风险也随之增加。家庭和社区合作是应对这一挑战的有效手段。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家庭和社区成员能够最早发现传染病的迹象，及时报告并协助专业机构进行调查和处置。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早期发现和报告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通过家庭和社区的合作，可以迅速采取隔离、消毒等措施，切断传染病的传播途径，保护易感人群。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在传染病爆发期间，家庭和社区能够提供必要的物质和精神支持，减轻疫情对个人和家庭的影响。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提供社会支持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家庭和社区是开展健康教育的重要场所，通过宣传和培训，提高公众的防控意识和能力。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促进健康教育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854" r="1185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家庭和社区在传染病防控中的重要性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家庭防控措施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保持手部清洁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经常用肥皂和流动水洗手，或使用含有至少60%酒精的手消毒液。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咳嗽或打喷嚏时，用纸巾掩盖口鼻，然后立即将纸巾丢进封闭的垃圾桶，再用肥皂和流动水洗手。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尽量减少用手触摸眼、鼻、口等部位，以降低病原体进入体内的风险。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保持家居环境整洁，定期清洁地面、家具、门窗等，特别注意清理卫生死角。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定期清洁家居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每天定时开窗通风，保持室内空气流通，有助于降低病原体在室内的浓度。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生活垃圾及时分类、清理，避免垃圾堆积，减少病原体滋生和传播的风险。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妥善处理垃圾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家庭成员应密切关注自身健康状况，如出现发热、咳嗽等症状，及时就医并告知医生自己的旅行史和接触史。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关注健康状况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保持良好的作息习惯，适当进行户外活动和体育锻炼，增强身体抵抗力；合理饮食，保证充足的营养摄入。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加强锻炼和营养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尽量避免与患有传染病的人接触，如确需接触，应做好个人防护，如佩戴口罩、保持安全距离等。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家庭成员健康管理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社区防控措施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社区应设立明确的垃圾分类制度，确保各类垃圾得到妥善处理，减少病原体滋生。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17" r="19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定期清扫社区公共区域，如楼道、电梯、公园等，保持环境整洁。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在疫情期间或特定传染病高发期，加强对社区公共设施的消毒工作，降低病毒传播风险。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社区环境卫生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向社区居民普及常见传染病的预防、识别和治疗知识，提高居民自我防护意识。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传染病知识普及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倡导居民养成健康生活方式，如合理饮食、充足睡眠、适度锻炼等，提高身体免疫力。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健康生活方式宣传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教育居民养成良好的个人卫生习惯，如勤洗手、戴口罩、不随地吐痰等。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个人卫生习惯培养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社区健康教育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疫情信息收集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社区应建立疫情信息收集机制，及时了解国内外疫情动态和防控政策。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居民健康状况监测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定期对社区居民进行健康状况调查，及时发现潜在传染源。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异常情况报告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一旦发现疑似病例或异常情况，社区应立即向上级卫生部门报告，并协助开展流行病学调查和防控工作。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社区疫情监测与报告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https://d.book118.com/325233312333011110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2024-09-16T11:06:00.016</cp:lastPrinted>
  <dcterms:created xsi:type="dcterms:W3CDTF">2024-09-16T03:06:00Z</dcterms:created>
  <dcterms:modified xsi:type="dcterms:W3CDTF">2024-09-16T03:06:02Z</dcterms:modified>
</cp:coreProperties>
</file>