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77686C-0B44-44C3-9B29-40588805FC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F55F2B-3EF8-4558-9AB5-D2F1CCB763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8AAFB9-691A-498B-A287-8E8D758CE7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2FCE72-E2A7-415D-B61E-7C2DAE8475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E58FD5B-BC63-45B5-9497-2255864141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8A36BF5-5DB6-476A-A036-34DC9B618B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DF9CCCD-6599-48AF-80EC-705435A70B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901D83-6CDB-44A1-85E0-D55D76AE73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A3F7E0-7D5B-415C-9B00-E2C7EE4265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FA2D19-538E-4C06-8C90-1E5CB3B66B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3BB828-6509-458A-8D72-96CBB49A2D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3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887999" y="2339471"/>
            <a:ext cx="4993675" cy="1089529"/>
          </a:xfrm>
        </p:spPr>
        <p:txBody>
          <a:bodyPr wrap="none" anchor="b">
            <a:spAutoFit/>
          </a:bodyPr>
          <a:lstStyle>
            <a:lvl1pPr algn="l">
              <a:defRPr sz="7200" b="0" i="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887999" y="1859340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accent1">
                    <a:lumMod val="75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cxnSp>
        <p:nvCxnSpPr>
          <p:cNvPr id="5" name="ïSḻiḍe"/>
          <p:cNvCxnSpPr/>
          <p:nvPr userDrawn="1"/>
        </p:nvCxnSpPr>
        <p:spPr>
          <a:xfrm flipH="1">
            <a:off x="443999" y="1859340"/>
            <a:ext cx="0" cy="156966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0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0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emf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5234003303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数据的整理与表示1综述\n## 1.数据整理的基本概念与方法\n### 1.1数据整理的定义与重要性\n### 1.2数据整理的基本原则与方法\n### 1.3数据整理的实际应用案例\n## 2.数据表示的基本概念与方法\n### 2.1数据表示的定义与重要性\n### 2.2数据表示的基本原则与方法\n### 2.3数据表示的实际应用案例\n## 3.数据整理与表示的关联性\n### 3.1数据整理与表示的关系\n### 3.2数据整理对数据表示的影响\n### 3.3数据表示对数据整理的反馈\n## 4.数据整理与表示在不同领域的应用\n### 4.1数据整理与表示在科学研究中的应用\n### 4.2数据整理与表示在商业分析中的应用\n### 4.3数据整理与表示在政策制定中的应用\n## 5.数据整理与表示的未来发展趋势\n### 5.1数据整理与表示的技术创新\n### 5.2数据整理与表示的行业应用拓展\n### 5.3数据整理与表示的伦理与法律问题\n&quot;,&quot;templateId&quot;:&quot;fdsgqp5mt7y9fj3qduwh7x7bj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887999" y="2349500"/>
            <a:ext cx="10477500" cy="10795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/>
              <a:t>数据的整理与表示1综述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887999" y="1859340"/>
            <a:ext cx="5848350" cy="4826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6131138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effectLst/>
              </a:rPr>
              <a:t> 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99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数据整理的基本概念与方法</a:t>
            </a:r>
            <a:endParaRPr/>
          </a:p>
        </p:txBody>
      </p:sp>
      <p:sp>
        <p:nvSpPr>
          <p:cNvPr id="100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01</a:t>
            </a:r>
            <a:endParaRPr kumimoji="1" lang="zh-CN" altLang="en-US"/>
          </a:p>
        </p:txBody>
      </p:sp>
      <p:cxnSp>
        <p:nvCxnSpPr>
          <p:cNvPr id="101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4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4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4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数据整理是将原始数据进行清理、整合和转换的过程</a:t>
                </a:r>
                <a:endParaRPr/>
              </a:p>
            </p:txBody>
          </p:sp>
          <p:sp>
            <p:nvSpPr>
              <p:cNvPr id="14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清理：去除重复、错误或无效的数据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整合：将分散的数据整合成一个完整的数据集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转换：将数据转换成易于分析和使用的格式</a:t>
                </a:r>
                <a:endParaRPr/>
              </a:p>
            </p:txBody>
          </p:sp>
          <p:sp>
            <p:nvSpPr>
              <p:cNvPr id="14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5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5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5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数据整理的重要性</a:t>
                </a:r>
                <a:endParaRPr/>
              </a:p>
            </p:txBody>
          </p:sp>
          <p:sp>
            <p:nvSpPr>
              <p:cNvPr id="15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提高数据质量：减少错误和冗余数据，提高数据的准确性和可靠性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提高数据分析效率：整理后的数据更易于理解和分析，节省时间和成本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便于数据共享：整理后的数据更容易在不同系统和平台之间共享，促进数据流动和复用</a:t>
                </a:r>
                <a:endParaRPr/>
              </a:p>
            </p:txBody>
          </p:sp>
          <p:sp>
            <p:nvSpPr>
              <p:cNvPr id="15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5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数据整理的定义与重要性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数据整理的基本原则</a:t>
                </a:r>
                <a:endParaRPr/>
              </a:p>
            </p:txBody>
          </p:sp>
          <p:sp>
            <p:nvSpPr>
              <p:cNvPr id="16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一致性：确保数据在不同阶段和场景下的表示和解释一致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完整性：确保数据集包含了所有必要的信息，没有遗漏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准确性：确保数据的真实性和可靠性，减少错误和失真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时效性：确保数据在需要时能够及时更新和维护</a:t>
                </a:r>
                <a:endParaRPr/>
              </a:p>
            </p:txBody>
          </p:sp>
          <p:sp>
            <p:nvSpPr>
              <p:cNvPr id="16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6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数据整理的基本方法</a:t>
                </a:r>
                <a:endParaRPr/>
              </a:p>
            </p:txBody>
          </p:sp>
          <p:sp>
            <p:nvSpPr>
              <p:cNvPr id="17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数据清洗：去除重复、错误或无效的数据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数据集成：将分散的数据整合成一个完整的数据集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数据变换：将数据转换成易于分析和使用的格式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数据归约：减少数据的维度和规模，提高数据处理的效率</a:t>
                </a:r>
                <a:endParaRPr/>
              </a:p>
            </p:txBody>
          </p:sp>
          <p:sp>
            <p:nvSpPr>
              <p:cNvPr id="17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7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数据整理的基本原则与方法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79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80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81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案例一：电商网站用户行为数据分析</a:t>
                </a:r>
                <a:endParaRPr/>
              </a:p>
            </p:txBody>
          </p:sp>
          <p:sp>
            <p:nvSpPr>
              <p:cNvPr id="182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数据清洗：去除重复用户、无效订单和异常数据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数据集成：整合用户浏览、购买、评价等行为数据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数据变换：将数据转换成易于分析和使用的格式，如用户画像</a:t>
                </a:r>
                <a:endParaRPr/>
              </a:p>
            </p:txBody>
          </p:sp>
        </p:grpSp>
        <p:grpSp>
          <p:nvGrpSpPr>
            <p:cNvPr id="183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8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案例二：医疗数据分析</a:t>
                </a:r>
                <a:endParaRPr/>
              </a:p>
            </p:txBody>
          </p:sp>
          <p:sp>
            <p:nvSpPr>
              <p:cNvPr id="18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数据清洗：去除重复记录、错误诊断和异常数据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数据集成：整合患者的检查、治疗、康复等数据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数据变换：将数据转换成易于分析和使用的格式，如疾病预测模型</a:t>
                </a:r>
                <a:endParaRPr/>
              </a:p>
            </p:txBody>
          </p:sp>
        </p:grpSp>
        <p:grpSp>
          <p:nvGrpSpPr>
            <p:cNvPr id="186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18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案例三：社交媒体舆情分析</a:t>
                </a:r>
                <a:endParaRPr/>
              </a:p>
            </p:txBody>
          </p:sp>
          <p:sp>
            <p:nvSpPr>
              <p:cNvPr id="188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数据清洗：去除重复评论、无效信息和异常数据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数据集成：整合用户发言、互动、传播等数据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数据变换：将数据转换成易于分析和使用的格式，如情感分析模型</a:t>
                </a:r>
                <a:endParaRPr/>
              </a:p>
            </p:txBody>
          </p:sp>
        </p:grpSp>
      </p:grpSp>
      <p:sp>
        <p:nvSpPr>
          <p:cNvPr id="18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数据整理的实际应用案例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91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数据表示的基本概念与方法</a:t>
            </a:r>
            <a:endParaRPr/>
          </a:p>
        </p:txBody>
      </p:sp>
      <p:sp>
        <p:nvSpPr>
          <p:cNvPr id="192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02</a:t>
            </a:r>
            <a:endParaRPr kumimoji="1" lang="zh-CN" altLang="en-US"/>
          </a:p>
        </p:txBody>
      </p:sp>
      <p:cxnSp>
        <p:nvCxnSpPr>
          <p:cNvPr id="193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5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6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数据表示的定义与重要性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97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数据表示是将数据以一定的形式和结构展示出来，以便于人们理解和分析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数据可视化：将数据以图形、图像等形式展示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数据报告：将数据以文本、表格等形式呈现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数据模型：将数据以数学模型、算法等形式表示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数据表示的重要性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提高数据可读性：以直观的方式展示数据，帮助人们快速理解和分析数据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提高数据传播力：以易于理解的形式呈现数据，促进数据的共享和传播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提高数据应用价值：将数据转化为有价值的知识和信息，支持决策和行动</a:t>
            </a:r>
            <a:endParaRPr/>
          </a:p>
        </p:txBody>
      </p:sp>
      <p:cxnSp>
        <p:nvCxnSpPr>
          <p:cNvPr id="198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9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数据表示的基本原则</a:t>
                </a:r>
                <a:endParaRPr/>
              </a:p>
            </p:txBody>
          </p:sp>
          <p:sp>
            <p:nvSpPr>
              <p:cNvPr id="20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易于理解：选择易于理解的数据表示形式，如图形、图像等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简洁明了：减少数据的冗余和复杂度，突出关键信息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层次分明：按照数据的逻辑关系和组织结构进行表示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多维展示：提供多角度、多尺度的数据视图，便于综合分析</a:t>
                </a:r>
                <a:endParaRPr/>
              </a:p>
            </p:txBody>
          </p:sp>
          <p:sp>
            <p:nvSpPr>
              <p:cNvPr id="20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数据表示的基本方法</a:t>
                </a:r>
                <a:endParaRPr/>
              </a:p>
            </p:txBody>
          </p:sp>
          <p:sp>
            <p:nvSpPr>
              <p:cNvPr id="21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数据可视化：使用图形、图像等直观方式展示数据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数据报告：编写包含数据、分析和建议的文本报告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数据模型：建立数学模型、算法等形式的表示，用于分析和预测</a:t>
                </a:r>
                <a:endParaRPr/>
              </a:p>
            </p:txBody>
          </p:sp>
          <p:sp>
            <p:nvSpPr>
              <p:cNvPr id="21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数据表示的基本原则与方法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9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20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21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2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数据可视化：使用柱状图、折线图等展示销售额、订单量等指标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数据报告：编写包含销售趋势、客户画像等内容的报告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数据模型：建立预测模型，预测未来销售额和订单量</a:t>
                </a:r>
                <a:endParaRPr/>
              </a:p>
            </p:txBody>
          </p:sp>
          <p:sp>
            <p:nvSpPr>
              <p:cNvPr id="22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案例一：电商网站销售数据分析</a:t>
                </a:r>
                <a:endParaRPr/>
              </a:p>
            </p:txBody>
          </p:sp>
        </p:grpSp>
        <p:grpSp>
          <p:nvGrpSpPr>
            <p:cNvPr id="224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2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数据可视化：使用K线图、折线图等展示股票价格、成交量等指标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数据报告：编写包含股票走势、行业分析等内容的报告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数据模型：建立风险评估模型，预测股票价格波动和投资收益</a:t>
                </a:r>
                <a:endParaRPr/>
              </a:p>
            </p:txBody>
          </p:sp>
          <p:sp>
            <p:nvSpPr>
              <p:cNvPr id="22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案例二：股票市场分析</a:t>
                </a:r>
                <a:endParaRPr/>
              </a:p>
            </p:txBody>
          </p:sp>
        </p:grpSp>
        <p:grpSp>
          <p:nvGrpSpPr>
            <p:cNvPr id="227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2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数据可视化：使用地图、热力图等展示地理信息和空间关系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数据报告：编写包含地理环境、人口分布等内容的报告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数据模型：建立空间分析模型，预测地理现象和趋势</a:t>
                </a:r>
                <a:endParaRPr/>
              </a:p>
            </p:txBody>
          </p:sp>
          <p:sp>
            <p:nvSpPr>
              <p:cNvPr id="22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案例三：地理信息系统</a:t>
                </a:r>
                <a:endParaRPr/>
              </a:p>
            </p:txBody>
          </p:sp>
        </p:grpSp>
      </p:grpSp>
      <p:pic>
        <p:nvPicPr>
          <p:cNvPr id="230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31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32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33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数据表示的实际应用案例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数据整理与表示的关联性</a:t>
            </a:r>
            <a:endParaRPr/>
          </a:p>
        </p:txBody>
      </p:sp>
      <p:sp>
        <p:nvSpPr>
          <p:cNvPr id="8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03</a:t>
            </a:r>
            <a:endParaRPr kumimoji="1" lang="zh-CN" altLang="en-US"/>
          </a:p>
        </p:txBody>
      </p:sp>
      <p:cxnSp>
        <p:nvCxnSpPr>
          <p:cNvPr id="9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数据整理是数据表示的基础，数据表示是数据整理的输出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数据整理将原始数据转化为整理后的数据，为数据表示提供输入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数据表示将整理后的数据以一定的形式和结构展示出来，便于人们理解和分析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数据整理与表示相互依赖，相互促进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数据整理的需求和指导原则会影响数据表示的方式和方法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数据表示的效果和反馈会影响数据整理的策略和技术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数据整理与表示的关系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https://d.book118.com/325234003303011113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ink">
      <a:dk1>
        <a:srgbClr val="000000"/>
      </a:dk1>
      <a:lt1>
        <a:srgbClr val="FFFFFF"/>
      </a:lt1>
      <a:dk2>
        <a:srgbClr val="14111B"/>
      </a:dk2>
      <a:lt2>
        <a:srgbClr val="FEF1F8"/>
      </a:lt2>
      <a:accent1>
        <a:srgbClr val="D19BB1"/>
      </a:accent1>
      <a:accent2>
        <a:srgbClr val="DEC0D0"/>
      </a:accent2>
      <a:accent3>
        <a:srgbClr val="E1938C"/>
      </a:accent3>
      <a:accent4>
        <a:srgbClr val="605988"/>
      </a:accent4>
      <a:accent5>
        <a:srgbClr val="8088B8"/>
      </a:accent5>
      <a:accent6>
        <a:srgbClr val="D0DBE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数据的整理与表示1综述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2024-09-20T15:42:19.604</cp:lastPrinted>
  <dcterms:created xsi:type="dcterms:W3CDTF">2024-09-20T07:42:19Z</dcterms:created>
  <dcterms:modified xsi:type="dcterms:W3CDTF">2024-09-20T07:42:21Z</dcterms:modified>
</cp:coreProperties>
</file>