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DD1039-0A49-41BE-B0B1-674642195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A0B115-40EC-46E5-B427-A0152473F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5B3AE9-AE9B-4B2F-A25C-298B95E8E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7E23F0-7369-492A-B7EE-9A1EB1081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5E58F6-41F3-4898-BA6E-5BFFC99C7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9D23B4-EC88-4D79-80A0-79A1AD048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084589-5819-4A51-BED5-A093A0CF4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DEB3A8-AB86-492C-89EC-9DCD9C300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428329-A291-416E-B60E-D13062B67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D634BB-8ACD-4B29-935C-9379C514F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713FFF-23BC-402A-8AFB-1320CABF2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524000323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《文言文翻译的技巧》ppt课件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文言文翻译概述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翻译技巧解析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常见句型的翻译技巧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文言文翻译实践与案例分析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文言文翻译常见问题与对策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文言文翻译概述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翻译是将一种语言的信息转化为另一种语言的过程，确保信息的准确传达。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在跨文化交流中，翻译是必不可少的桥梁，有助于文化的传播与理解。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翻译的定义与重要性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译文应准确传达原文的含义，不随意增减或改变原文意思。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忠实原文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语言流畅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保留原貌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译文应符合目标语言的表达习惯，通顺流畅，易于理解。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对于原文的修辞、风格等特征，应在译文中有所体现。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文言文翻译的标准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准确理解文言文的含义，包括字词、句式和整体含义。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理解原文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根据目标语言的特点，选择适当的词汇和表达方式。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表达选择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对译文进行校对和修改，确保准确性和流畅性。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校对修改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文言文翻译的步骤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翻译技巧解析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在翻译过程中，遇到一些具有特定含义的词语时，应尽量保留原词，以保持原文的特色和风格。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文言文中，有些词语具有特殊的含义或者文化背景，如果直接翻译可能会失去原有的意义。因此，在翻译时应该尽量保留这些词语的原貌，让读者能够更好地理解和感受文言文的独特魅力。例如，在翻译“鸿门宴”时，可以保留“鸿门”这一词语，将其翻译为“the Banquet at Hongmen”。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保留原词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词义引申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在翻译过程中，有时候需要将原文中的某个词语的含义进行引申，以更好地适应目标语言的表达习惯。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文言文和现代汉语在表达方式和词汇含义上存在差异，因此在翻译过程中需要对某些词语的含义进行适当的引申。例如，在翻译“三人行，必有我师”时，可以将“行”的含义引申为“走在一起”，将其翻译为“When three people walk together, there is bound to be one who can serve as my teacher”。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在翻译过程中，根据目标语言的表达习惯和上下文语境，适当增加或减少词语，以使译文更加流畅自然。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言文和现代汉语在表达方式上存在差异，有时候需要在翻译时适当增加或减少一些词语，以使译文更加符合目标语言的表达习惯。例如，在翻译“吾日三省吾身”时，可以适当增加一些词语来强调自我反省的重要性，将其翻译为“I examine myself three times a day”。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增减词语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在翻译过程中，需要根据目标语言的语法规则和表达习惯，调整原文的语序，以使译文更加符合规范。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文言文的语序和现代汉语存在差异，因此在翻译时需要进行适当的调整。例如，在翻译“学而时习之，不亦说乎”时，可以将“不亦说乎”调整到句首，将其翻译为“Isn't it a pleasure to learn and practice from time to time?”。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调整语序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在翻译过程中，应充分考虑修辞手法的作用，尽可能地保留原文的修辞特点，以提高译文的艺术效果。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言文中的修辞手法丰富多样，如排比、对偶、夸张、借代等。在翻译时应该充分考虑这些修辞手法的作用，尽可能地保留原文的修辞特点。例如，在翻译“烽火连三月，家书抵万金”时，可以保留对偶的修辞手法，将其翻译为“The beacon fire has gone on for three months, and a family letter is worth more than ten thousand pieces of gold”。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修辞手法的运用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常见句型的翻译技巧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https://d.book118.com/325240003230011043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2024-09-05T14:49:40.927</cp:lastPrinted>
  <dcterms:created xsi:type="dcterms:W3CDTF">2024-09-05T06:49:40Z</dcterms:created>
  <dcterms:modified xsi:type="dcterms:W3CDTF">2024-09-05T06:49:42Z</dcterms:modified>
</cp:coreProperties>
</file>