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016A7-D8B2-4855-9015-8E6B7B8AF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97F7D-7B1B-449C-B95D-02BAEF8CB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44A73-AEEF-4AD9-9082-2CDB54243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EF2CC8-1857-4CFC-A783-7A00AF3A9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5E4250-BB8A-4FAD-82B4-35E24696F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3CDD04-3DE4-42DD-9416-D8FFFD542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887ADA-7406-4A2D-B41C-C864AD23D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1E932-2B74-4B9D-9958-8401619F2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47E87-F582-4FB8-8114-B1D37C38D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0D1F2-0CAF-428E-91B9-74948A6E4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BD11C-FA21-4360-AB61-C48954CAE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24001032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智能消防解决方案的应用与效果评估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效果评估方法与指标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智能消防解决方案的效果评估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智能消防解决方案的挑战与展望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智能消防利用先进的物联网、大数据、人工智能等技术，提高火灾预警、应急响应和灭火救援的智能化水平，对于保障城市消防安全具有重要意义。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智能消防的意义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随着城市化进程的加快，火灾事故频发，给人们的生命财产安全带来严重威胁。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火灾频发与危害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传统消防手段在应对复杂、多变的火灾环境时显得力不从心，无法满足现代城市消防安全的需求。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传统消防的局限性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00" r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发达国家在智能消防领域的研究起步较早，已经形成了较为完善的理论体系和技术体系，并在实际应用中取得了显著成效。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近年来，我国智能消防领域的研究发展迅速，政府和企业纷纷加大投入力度，推动智能消防技术的研发和应用。然而，与发达国家相比，我国在智能消防领域的研究和应用水平仍有较大差距。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266" r="3326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205" r="2320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智能消防解决方案是一种集成了先进技术、智能化装备和高效应急机制的消防安全管理方法。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具有实时性、准确性、高效性、预防性等特点，能够显著提高火灾防控能力和应急救援水平。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应用人工智能技术实现火灾智能预警、智能识别和智能处置，提高火灾应对速度和准确性。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通过物联网技术实现消防设备的远程监控和管理，提高设备利用率和管理效率。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运用大数据技术对海量消防数据进行分析和挖掘，为火灾防控和应急救援提供决策支持。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城市消防安全管理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应用于城市消防安全管理体系建设，提高城市火灾防控能力和应急救援水平。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工业消防安全管理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应用于工业领域消防安全管理，保障工业生产安全和企业员工生命安全。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建筑消防安全管理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应用于建筑消防安全管理，提高建筑火灾防控能力和人员疏散效率。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智能消防解决方案的应用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智能化火灾预警系统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通过安装烟雾探测器、温度传感器等设备，实时监测环境参数，及时发现潜在的火灾隐患。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视频监控系统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利用摄像头对重点区域进行实时监控，以便及时发现异常情况并采取相应的措施。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数据分析与预测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通过对历史火灾数据的分析，找出火灾发生的规律和趋势，为预防工作提供科学依据。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火灾预防与监控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一旦监测到火灾或异常情况，系统将自动触发报警机制，及时通知相关人员采取紧急措施。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自动报警系统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根据火灾的严重程度和具体情况，制定详细的应急响应计划，包括疏散路线、救援力量部署等。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实现消防、公安、医疗等部门的紧密合作，确保在火灾发生时能够迅速响应并有效处置。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火灾报警与应急响应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无人机救援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利用无人机搭载高清摄像头和红外传感器等设备，对火灾现场进行实时侦查和监测，为救援工作提供有力支持。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机器人救援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派遣消防机器人进入危险区域进行灭火和救援工作，减少人员伤亡和财产损失。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智能灭火系统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通过自动喷水、泡沫等灭火装置，对火源进行快速、准确的打击，有效控制火势蔓延。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灭火与救援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对火灾发生过程中的各种数据进行收集、整理和分析，包括火势蔓延速度、灭火效果等。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根据分析结果对智能消防解决方案的效果进行评估，并针对存在的问题和不足提出改进意见。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根据评估结果和实际需求，对智能消防解决方案进行持续优化和升级，提高其预防、应对和处置火灾的能力。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方案优化与升级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https://d.book118.com/325240010323011104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2024-09-14T20:17:48.119</cp:lastPrinted>
  <dcterms:created xsi:type="dcterms:W3CDTF">2024-09-14T12:17:48Z</dcterms:created>
  <dcterms:modified xsi:type="dcterms:W3CDTF">2024-09-14T12:17:50Z</dcterms:modified>
</cp:coreProperties>
</file>