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061DD-6B56-4462-A353-DF5029796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0AE9D-1DC1-4C4C-B6B6-CCF2AFD32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8E711-AD4E-41D4-B304-0F0BC0933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3F633-A2ED-46B6-A359-72C24ECCC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C8BD4-A71E-4695-9804-9714AF6C7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009E2-B5A4-4239-A189-6C48A8ACB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3C5D84-745D-4811-B360-092D18B2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1BEA2-397D-4CC3-8FB0-D8B109113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72D69-AD7E-4012-B892-CD8F5A463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75524-A50D-40FA-A595-E154FDD3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394BB-9C38-4677-9E82-BAEC55380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400303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高中物理课件--弹力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弹力与形变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弹力的大小与计算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弹力的实验探究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弹力与其他物理量的关系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34" r="108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77" r="297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弹力是一种接触力，存在于相互接触并发生弹性形变的两个物体之间。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弹力是物体由于发生弹性形变而产生的力。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3158" b="3158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两物体必须直接接触。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两物体接触处必须发生弹性形变。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弹力的产生条件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弹力的方向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弹力的方向总是与物体形变的方向相反。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对于拉伸或压缩形变，弹力的方向沿着两物体的接触面，指向恢复原状的方向。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对于弯曲形变，弹力的方向垂直于接触面，指向物体恢复原状的方向。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弹力与形变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96" r="129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物体在受到外力作用时，其形状或体积会发生变化，这种变化称为形变。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形变的定义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形变可分为弹性形变和范性形变两类。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形变的分类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形变的概念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弹性形变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范性形变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弹性形变与范性形变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物体在受到外力作用后，不能恢复原来形状的形变称为范性形变。例如，将一根铁丝弯折后，即使撤去外力，铁丝也不能恢复原来的形状。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物体在受到外力作用后，能够恢复原来形状的形变称为弹性形变。例如，拉伸或压缩弹簧时，弹簧会产生弹性形变，当外力撤去后，弹簧能够恢复原来的形状。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弹力的产生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弹力与形变量的关系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弹力的方向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916" b="991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31" b="2343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弹力与形变的关系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当物体发生弹性形变时，会在其内部产生恢复原来形状的力，这种力称为弹力。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弹力的大小与物体的形变量有关。在弹性限度内，形变量越大，弹力也越大。当形变量超过一定限度时，物体将发生范性形变，此时弹力不再与形变量成正比。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弹力的方向总是指向使物体恢复原状的方向。例如，压缩的弹簧产生的弹力方向总是向外，拉伸的弹簧产生的弹力方向总是向内。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弹力的大小与计算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胡克定律是描述弹簧在弹性限度内，其弹力与形变量之间的线性关系的定律。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 = kx，其中F为弹力，k为弹簧的劲度系数，x为弹簧的形变量。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胡克定律适用于弹性限度内的弹簧，超出弹性限度，弹簧的弹力与形变量之间的关系将不再是线性的。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胡克定律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弹簧的弹力计算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弹簧的弹力计算基于胡克定律，通过测量弹簧的形变量和已知的劲度系数，可以计算出弹簧的弹力。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在实际应用中，需要注意弹簧的弹性限度，避免超出弹性限度导致弹簧损坏或测量不准确。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https://d.book118.com/325240030340011110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2024-09-16T11:39:05.026</cp:lastPrinted>
  <dcterms:created xsi:type="dcterms:W3CDTF">2024-09-16T03:39:05Z</dcterms:created>
  <dcterms:modified xsi:type="dcterms:W3CDTF">2024-09-16T03:39:07Z</dcterms:modified>
</cp:coreProperties>
</file>