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DD0F9-31B2-4DE7-BA77-CE14CDC67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0652B-77E3-4AAF-B071-A026EA8C5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28CFB-5E79-475C-9383-4E2282D84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DC1DD-11AE-4F55-A1BD-5EFE2EA6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4F485D-A313-4CA4-B172-8474521CA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E5EBA-A7A6-440B-AD8A-1CDAD47FE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9BE37C-3C14-48A6-9E09-664097C06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B1BCE-39D1-4ACE-ADCE-268578A70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BA26D-CBE9-4ABC-AA1C-AE7941A3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92BBC-7EC1-46FA-B7DB-D99B181ED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82196-60E2-4838-A1F5-700403BB3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403012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工业设计专业技术高级人才岗位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岗位概述与职责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招聘选拔与培训机制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个人发展规划建议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岗位概述与职责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工业设计专业技术高级人才定义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工业设计领域的资深专家，具备深厚的理论知识和丰富的实践经验。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能够独立承担复杂设计项目，提供创新性解决方案，并领导设计团队实现项目目标。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在行业内具有一定知名度和影响力，能够推动工业设计领域的发展。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岗位职责与任务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负责制定和执行工业设计项目计划，确保项目按时按质完成。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领导设计团队，协调各方资源，解决项目过程中的技术难题。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负责与客户、供应商等合作伙伴的沟通与协调，确保项目需求得到满足。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参与公司工业设计相关决策，提供专业建议和意见。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跟踪行业动态，关注新技术、新材料的应用，推动公司工业设计水平的提升。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8年以上工业设计工作经验，其中3年以上团队管理经验。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熟练掌握工业设计相关软件工具，如SolidWorks、Rhino、KeyShot等。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能够适应快节奏的工作环境，具备较强的抗压能力和解决问题的能力。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本科及以上学历，工业设计或相关专业背景。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对工业设计有浓厚兴趣，具备创新思维和敏锐的市场洞察力。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具备出色的沟通能力、团队协作能力和领导能力。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岗位要求与素质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专业技能与能力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深入理解工业设计的基本原理、方法和流程，包括产品形态、色彩、材料、人机工程等方面的知识。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掌握工业设计相关的艺术、美学、心理学等跨学科知识，能够从多角度分析和解决问题。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834" b="1083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熟悉工业设计领域的前沿动态和发展趋势，了解新技术、新材料和新工艺的应用。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工业设计理论知识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583" r="225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具备强烈的创新意识和探索精神，能够不断提出新的设计理念和方案。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熟练掌握创新思维方法，如头脑风暴、六顶思考帽等，能够引导团队进行创意激发和方案优化。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善于从用户和市场角度出发，挖掘潜在需求和机会，提出具有商业价值的创新设计。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创新思维与创意能力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熟练掌握设计软件及工具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熟练掌握工业设计相关的专业软件和工具，如SolidWorks、Rhino、KeyShot等，能够高效地进行建模、渲染和动画制作。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具备一定的编程能力，能够使用Python等语言进行自动化设计和数据分析。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了解3D打印、CNC加工等先进制造技术，能够将设计方案转化为实际产品。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能够清晰表达设计思路和方案，与客户、供应商和其他利益相关者进行有效沟通。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具备一定的项目管理能力，能够制定项目计划、分配任务并监控进度和质量。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具备良好的团队协作精神和沟通能力，能够与不同背景的成员有效合作，共同完成设计项目。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随着制造业的快速发展，工业设计行业规模不断扩大，市场需求持续增长。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335" r="1833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工业设计行业涉及多个领域，如家电、汽车、数码产品等，各领域发展不均衡，但整体呈现多元化趋势。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随着消费者对产品品质和用户体验的要求不断提高，工业设计行业将更加注重创新、人性化和环保等方面的发展。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工业设计行业现状及前景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新材料应用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新型环保材料、高性能复合材料等的应用，使得产品设计更加轻量化、环保化和个性化。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人工智能、大数据、3D打印等新技术在工业设计领域的应用日益广泛，为设计创新提供了更多可能性。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互联网、物联网等技术的跨界融合，为工业设计带来了更多的创新机会和商业模式。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792" r="14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新技术、新材料应用趋势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https://d.book118.com/325240301212011110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2024-09-15T21:36:30.505</cp:lastPrinted>
  <dcterms:created xsi:type="dcterms:W3CDTF">2024-09-15T13:36:30Z</dcterms:created>
  <dcterms:modified xsi:type="dcterms:W3CDTF">2024-09-15T13:36:32Z</dcterms:modified>
</cp:coreProperties>
</file>