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BEF0F-66B3-455F-BB7E-6E23DEBF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7CC08-D500-461E-973F-7303405FF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8D996-5578-4BB3-A9EE-88E8E308C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DDD28-EAD8-4BCC-8723-12F52C13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F084D-F010-41C8-A830-CC3BC90E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5B565-0812-40E5-9106-CAF6CE46F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6A508-6DD0-497F-8A8C-B51EFC4FF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13021-DF3D-4C1E-AE5E-A99CC503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4332F-E1C1-4CBF-A733-E0F55B9FC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41933-DC38-46E6-B140-7797FECC8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7490A-FAC4-4406-A58E-6B9190F32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41202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卫生法基础知识课件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卫生法的主要内容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卫生法的实施与监督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卫生法是调整卫生关系的法律规范的总称，涉及到人们的健康权益、医疗卫生服务、药品管理、疾病防控等多个方面。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卫生法具有社会性、公益性、专业性、保障性等特点，旨在保障人民的健康权益，促进医疗卫生事业的健康发展。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44" r="20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古代卫生法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古代的卫生法主要出现在宗教戒律和民间习俗中，如古犹太法典和印度摩奴法典中都有关于食品卫生、饮水卫生、公共卫生等方面的规定。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近代卫生法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随着工业革命和城市化进程的加速，近代卫生法开始出现，旨在应对传染病和公共卫生问题。如英国1866年制定的《公共卫生法》和1875年的《清洁法》。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现代卫生法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现代卫生法更加注重预防医学和健康促进，强调政府在公共卫生领域的责任和作用。如世界卫生组织通过的《国际卫生条例》和《烟草控制框架公约》等。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卫生法的基本目的是保障公民的健康权益，包括预防疾病、促进健康、维护生命安全等。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保护公民健康权益原则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医疗卫生服务是社会公益事业，政府应该承担起提供基本医疗卫生服务的责任，保障公平可及。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社会公益原则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卫生法的制定和实施应该基于科学依据，遵循医学科学规律，确保政策的科学性和有效性。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政府和相关机构应该承担起保障公民健康权益的责任，建立健全的监管机制，对违法行为进行追究和处理。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卫生法的主要内容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规定传染病的预防、控制和救治，以及相关法律责任。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传染病防治法律制度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保障劳动者职业健康权益，预防和控制职业病。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职业病防治法律制度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规范公共场所的卫生条件和卫生管理。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公共场所卫生法律制度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确保食品安全，预防食物中毒等食源性疾病。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食品卫生法律制度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公共卫生法律制度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规范医疗机构的设立、运行和管理。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医疗机构管理法律制度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医师执业管理法律制度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医疗事故处理法律制度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医疗纠纷调解法律制度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规定医师的执业资格、执业范围和执业行为。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处理医疗事故，保障患者权益。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调解医疗纠纷，化解医患矛盾。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医疗服务法律制度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82" r="1218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031" r="200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药品管理法律制度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药品注册管理法律制度：规范药品注册申请、审批和备案。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药品生产、经营企业管理法律制度：确保药品质量和安全。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药品使用管理法律制度：规范药品使用行为，保障患者用药安全。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特殊药品管理法律制度：对麻醉药品、精神药品等特殊药品实行严格管理。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https://d.book118.com/325241202233011034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2024-08-30T08:49:18.741</cp:lastPrinted>
  <dcterms:created xsi:type="dcterms:W3CDTF">2024-08-30T00:49:18Z</dcterms:created>
  <dcterms:modified xsi:type="dcterms:W3CDTF">2024-08-30T00:49:20Z</dcterms:modified>
</cp:coreProperties>
</file>