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B7237E-03CE-43C3-B8C9-25C9A0D5BD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3EA9EA-D167-4F4F-B008-49F77A5201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5A80DC-FCB9-44F1-8918-97B8826CC7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AD0319-194A-4662-A652-20D2B24F44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1C01D8-1480-4B58-8243-3B5474EE17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CDBD83-A97D-475B-A04D-714FFAFD0E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DAFB12-E1C4-4D78-AD17-F3550C6286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5DEB5A-06A1-43D2-BBBE-B64754B690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0B190A-857F-4A11-B2EE-24966FEB02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DD72F4-3577-4791-A69C-D3082DE7A2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CFF54F-6421-46E0-80CB-C556206C33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24211000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大数据治理与服务管理创新驱动下的发展转型</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汇报人：PPT可修改</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大数据治理概述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大数据治理与服务管理的关系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创新驱动下的大数据治理与服务管理转型策略</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案例分析：成功企业的大数据治理与服务管理实践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42" b="534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0411" r="1041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数字化时代</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随着互联网、物联网、云计算等技术的快速发展，大数据已经成为推动社会进步和经济增长的重要动力。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治理与服务管理挑战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大数据的复杂性、多样性以及高速增长性给传统的治理与服务管理模式带来了严峻挑战。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创新驱动的重要性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为了应对这些挑战，需要探索新的大数据治理与服务管理方法和模式，以创新为驱动，推动发展转型。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4717" r="471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发达国家在大数据治理与服务管理领域的研究起步较早，已经形成了相对成熟的理论体系和实践经验，如数据治理框架、数据质量管理、数据安全管理等。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近年来，我国大数据产业快速发展，政府和企业对大数据治理与服务管理的重视程度不断提高，相关研究和实践也在不断深入。</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研究热点与趋势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当前，大数据治理与服务管理的研究热点主要集中在数据价值挖掘、数据安全保障、数据共享与开放等方面，未来研究将更加注重跨领域、跨行业的数据融合与应用创新。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转型的必要性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传统的大数据治理与服务管理模式已经无法满足数字化时代的发展需求，需要进行根本性的变革和创新。</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648" r="14648"/>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创新驱动的内涵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创新驱动是指以创新为核心驱动力，通过技术创新、模式创新、管理创新等手段，推动大数据治理与服务管理的转型升级。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转型的方向与目标</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转型的方向包括数据驱动的智能化决策、数据资产化管理、数据生态体系建设等；转型的目标是实现数据价值最大化、提升数据治理能力、促进数字经济发展等。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创新驱动下的转型需求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大数据治理概述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881" r="688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大数据治理是对大数据资产进行管理的活动集合，包括组织、制度、流程、技术等维度的全面管理，以确保大数据资产的安全、合规和有效利用。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大数据治理的目标是实现数据价值最大化，提升组织的数据驱动能力，促进业务创新和发展。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大数据治理的定义与目标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299" r="6299"/>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通过建立数据资产目录，明确组织内数据的分布、属性、质量等信息，为数据治理提供基础。</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数据资产目录</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数据标准管理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数据质量管理</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数据安全管理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制定和执行数据标准，确保数据的规范性、一致性和准确性。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建立数据质量管理体系，对数据进行清洗、整合、校验等处理，提高数据质量。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制定和执行数据安全策略，确保数据的安全存储、传输和使用。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大数据治理的核心要素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框架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大数据治理框架包括组织架构、制度规范、技术支撑和流程管理四个层面，共同构成完整的治理体系。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大数据治理流程包括数据收集、数据处理、数据分析、数据应用和数据运营五个环节，形成闭环管理。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873" r="87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大数据治理的框架与流程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服务管理概述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服务管理是一种系统性的方法，旨在通过规划、组织、领导和控制服务资源，实现服务的高效、优质和持续改进。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服务管理的目标是确保服务提供者能够有效地满足客户需求，提高客户满意度和忠诚度，同时优化服务成本和提高服务效率。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服务管理的定义与目标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17" r="13517"/>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制定明确的服务策略，包括服务定位、服务目标、服务标准和服务质量等，为服务管理提供指导和方向。</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服务策略</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根据客户需求和服务策略，设计合理的服务流程、服务界面和服务体验，确保服务的易用性和可靠性。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服务设计</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通过有效的资源配置和协作，确保服务的按时、按质交付，同时关注服务过程中的客户反馈和持续改进。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服务交付</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对服务进行持续的监控、评估和改进，确保服务的稳定性和高效性，同时不断优化服务成本和提高服务质量。</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服务运营</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服务管理的核心要素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594" r="18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服务管理框架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包括服务策略、服务设计、服务交付和服务运营四个核心要素，形成一个闭环的管理体系。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服务管理流程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从客户需求出发，经过服务设计、服务交付和服务运营等环节，最终实现客户满意度的提升和服务质量的持续改进。在这个过程中，需要关注客户需求的变化和服务市场的动态，不断调整和优化服务策略和管理流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服务管理的框架与流程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大数据治理与服务管理的关系</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通过大数据分析和挖掘，企业可以更加精准地了解用户需求，优化服务流程，提高服务响应速度和质量。</a:t>
            </a:r>
          </a:p>
        </p:txBody>
      </p:sp>
      <p:pic>
        <p:nvPicPr>
          <p:cNvPr id="6" name="Picture 6"/>
          <p:cNvPicPr>
            <a:picLocks noChangeAspect="1"/>
          </p:cNvPicPr>
          <p:nvPr/>
        </p:nvPicPr>
        <p:blipFill>
          <a:blip r:embed="rId2"/>
          <a:srcRect l="16626" r="16626"/>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提升服务效率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大数据治理有助于企业发现新的服务模式和商业机会，如个性化定制、智能化推荐等，提升用户体验和满意度。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创新服务模式</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大数据治理可以帮助企业识别和预测潜在的服务风险，制定相应的风险应对策略，保障服务的稳定性和安全性。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强化风险管理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大数据治理对服务管理的影响</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https://d.book118.com/325242110004011103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2024-09-12T04:38:19.443</cp:lastPrinted>
  <dcterms:created xsi:type="dcterms:W3CDTF">2024-09-11T20:38:19Z</dcterms:created>
  <dcterms:modified xsi:type="dcterms:W3CDTF">2024-09-11T20:38:21Z</dcterms:modified>
</cp:coreProperties>
</file>