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400F9-0472-4AAC-B9E6-D675DB80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970EB-3605-4E3E-B9CC-5440048C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8689D-6768-4BB1-A76B-DE86AA997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E78F8-92D5-4648-9EF0-B5F1C5C0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6A672-89D8-4446-A2DB-F575F513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20CB9-67A0-42D3-8E8A-846FE1EB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E83D1-7188-4032-BC72-19872B37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FF08A-3132-48D0-AC1B-650C4B5B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7E6BD-6A42-4BF7-A01A-8014C1FBD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D553-453F-4CC2-95EE-A2D67461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544E9-201C-405F-A6B2-5833D6B94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42243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新生儿抢救药品及作用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新生儿常见疾病及抢救药品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抢救药品分类及作用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抢救药品使用注意事项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新生儿急救护理知识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新生儿常见疾病及抢救药品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氨茶碱、肾上腺素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氨茶碱可以松弛支气管平滑肌，改善气道通气；肾上腺素可以刺激心脏，增加心率和血压，有助于恢复心跳。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新生儿窒息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纳洛酮、胞磷胆碱钠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纳洛酮可以拮抗阿片类药物引起的呼吸抑制，改善缺氧状况；胞磷胆碱钠可以营养脑神经，促进脑功能恢复。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新生儿缺氧缺血性脑病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止血敏、甘露醇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止血敏可以止血，控制颅内出血；甘露醇可以降低颅内压，减轻脑水肿。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新生儿颅内出血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肺表面活性物质、氨溴索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肺表面活性物质可以补充肺部表面物质，改善呼吸功能；氨溴索可以促进呼吸道黏液排出，缓解呼吸困难。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新生儿呼吸窘迫综合征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抗生素、抗病毒药物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抗生素可以杀死或抑制细菌生长，治疗细菌感染；抗病毒药物可以抑制病毒复制，治疗病毒感染。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抢救药品分类及作用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呼吸兴奋药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用于刺激呼吸中枢，增加呼吸频率和潮气量。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新生儿窒息或呼吸衰竭时，使用呼吸兴奋药如尼可刹米、洛贝林等，可刺激呼吸中枢，使呼吸运动加快，增加潮气量和频率，从而改善通气和换气功能。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用于缓解惊厥、烦躁不安等症状，减轻脑部损伤。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新生儿惊厥、烦躁不安或脑部受损时，使用镇静药如苯巴比妥、地西泮等，以及抗惊厥药如苯妥英钠、丙戊酸钠等，可以迅速控制症状，减轻脑部损伤。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镇静药和抗惊厥药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用于调节血管舒缩功能，改善微循环。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新生儿休克、心肌炎等循环障碍时，使用血管活性药如多巴胺、肾上腺素等，可扩张血管、增加心肌收缩力，改善微循环，维持正常血压。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血管活性药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https://d.book118.com/325242243342011111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2024-09-18T01:22:04.711</cp:lastPrinted>
  <dcterms:created xsi:type="dcterms:W3CDTF">2024-09-17T17:22:04Z</dcterms:created>
  <dcterms:modified xsi:type="dcterms:W3CDTF">2024-09-17T17:22:06Z</dcterms:modified>
</cp:coreProperties>
</file>