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2B0F9-62C1-43CB-ABFD-2E90C837D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9C72A-7AA0-4C69-9D13-77E3FC14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992B0-8350-4791-9A91-2062644B8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5ECC4-1FD5-4A40-B7C0-BE2FEA6D1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00B1C-58F2-4D94-802B-216B899BA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69476-9FF0-4B4D-A91A-4107C2BA3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F9348-CBE6-40C7-A21B-61B22B54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DB352-D0C5-47C7-BE94-0959A521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0CE8D-F449-4A4B-8883-FF9001432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2B6D9-F56A-4A5E-A1BC-8F52B2008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E4993-C1CE-4EA7-B4B6-54939174F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00332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框架效应的营销案例分析报告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框架效应是指人们在信息处理和决策制定过程中，由于信息呈现的方式或描述的语境不同，导致不同的理解和选择。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框架效应基于认知心理学和行为经济学的研究，揭示了人们在信息处理中的主观性和有限理性。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理论基础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营销案例分析的意义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理论应用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通过分析框架效应在营销实践中的应用案例，有助于深入理解框架效应的理论内涵，并为企业营销策略提供实际指导。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实践价值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通过案例分析，可以总结出成功运用框架效应的营销策略和技巧，为企业在竞争激烈的市场环境中获得优势。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框架效应理论基础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框架效应是指由于表达方式的不同，导致人们对同一信息或事件产生不同理解和反应的现象。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框架效应的概念源于心理学和行为经济学领域，被广泛应用于营销、政治和社会学等领域。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框架效应具有主观性和相对性，同一信息或事件的不同表达方式会影响人们的判断和决策。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框架效应的特性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语境和背景的影响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语境和背景的不同会影响人们对信息的理解和反应，不同的语境和背景会引发不同的框架效应。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信息处理方式的差异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人们对信息的处理方式存在认知偏差，不同框架会导致人们对信息的理解和处理方式不同。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情感和认知的交互作用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框架效应的产生与情感和认知的交互作用有关，情感和认知的相互作用会影响人们的判断和决策。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框架效应的原理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利用框架效应可以改变消费者对产品或服务的认知和评价，从而影响消费者的购买决策。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公共政策制定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在公共政策制定过程中，利用框架效应可以影响公众对政策的认知和接受程度。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谈判技巧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在谈判中，利用框架效应可以影响对方的判断和决策，提高谈判的效率和成果。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框架效应的应用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营销案例分析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https://d.book118.com/325300332332011122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2024-09-26T14:38:30.033</cp:lastPrinted>
  <dcterms:created xsi:type="dcterms:W3CDTF">2024-09-26T06:38:30Z</dcterms:created>
  <dcterms:modified xsi:type="dcterms:W3CDTF">2024-09-26T06:38:32Z</dcterms:modified>
</cp:coreProperties>
</file>