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9FAA45-4F02-4211-AF1D-3A8B0355C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6A1155-9EF9-43EC-B275-93F570C18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0EAFA2-D990-4DCC-90BD-8C62C4CEA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F5A161-0BC5-48AC-9445-6904A0BEF5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B3EF51-D6B2-4727-8694-71DD8B49A4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6679F5-1E6D-450D-A700-C300BCBF98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C15AF1-CEDB-4F34-93A4-0B0C7C09F1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BFD01E-8E3A-42FE-8BB6-E0997090A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64C987-78C7-458F-A560-026D4D6B9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BB7EE7-E172-4FA2-8AE4-3594ACEF3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416B4-F4D0-4C2C-B7ED-6FA46D597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01214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大客户营销管理中的市场需求分析与产品定价策略</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市场需求分析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产品定价策略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市场需求与产品定价的关联分析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大客户营销管理中市场需求分析与产品定价策略的实施建议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提升销售业绩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通过对市场需求的分析和产品定价策略的制定，企业可以更加精准地满足客户需求，提升销售业绩。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促进企业发展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大客户是企业的重要收入来源之一，对大客户市场的深入分析和精准定价有助于企业实现可持续发展。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应对市场竞争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大客户市场日益竞争激烈，企业需要深入了解市场需求，制定合理的产品定价策略，以应对市场竞争并保持竞争优势。</a:t>
            </a:r>
          </a:p>
        </p:txBody>
      </p:sp>
      <p:pic>
        <p:nvPicPr>
          <p:cNvPr id="10" name="Picture 10"/>
          <p:cNvPicPr>
            <a:picLocks noChangeAspect="1"/>
          </p:cNvPicPr>
          <p:nvPr/>
        </p:nvPicPr>
        <p:blipFill>
          <a:blip r:embed="rId2"/>
          <a:srcRect l="16458" r="164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市场需求分析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包括大客户市场的需求特点、需求趋势以及不同客户群体的需求差异。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产品定价策略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包括基于成本、竞争和市场需求的产品定价方法，以及针对不同客户群体的差异化定价策略。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实施与效果评估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包括市场需求分析和产品定价策略的实施过程、遇到的问题以及实施效果的评估。</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市场需求分析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大客户营销管理中，市场需求指大客户在特定市场环境下对产品或服务的购买意愿和购买能力。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多样性、动态性、可诱导性和区域性。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市场需求特点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市场需求定义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调查目的</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了解大客户的真实需求、购买动机和购买行为，为产品设计和营销策略提供依据。</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调查内容</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大客户的行业背景、经营状况、购买习惯、价格敏感度等。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调查方法</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问卷调查、访谈调查、观察法和实验法等。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市场需求调查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定性预测（专家意见法、德尔菲法等）和定量预测（时间序列分析、回归分析等）。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预测方法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确定预测目标、收集和分析历史数据、选择合适的预测方法、建立预测模型、评估预测结果。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预测步骤</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指导企业的生产计划、库存管理和销售策略等。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产品定价策略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产品定价是企业根据市场需求、成本、竞争状况等因素，为产品制定一个合理的价格，以实现销售目标并获得最大利润的过程。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产品定价直接影响企业的销售收入和利润，是市场营销策略中的重要组成部分。合理的定价策略有助于提高产品的市场竞争力，促进销售增长。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成本导向定价法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以产品成本为基础，加上一定的利润来确定产品价格。这种方法适用于成本相对稳定、市场需求波动不大的产品。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竞争导向定价法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根据竞争对手的产品价格来制定自己的产品价格。这种方法适用于市场竞争激烈、产品同质化严重的行业。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需求导向定价法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根据市场需求和消费者心理来制定产品价格。这种方法适用于市场需求波动较大、消费者购买心理复杂的产品。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新产品定价策略</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心理定价策略</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折扣定价策略</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地区定价策略</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产品定价策略类型</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针对新产品上市时采用的定价策略，包括撇脂定价（高价策略）、渗透定价（低价策略）和满意定价（适中价格策略）。</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利用消费者心理来制定价格，如尾数定价（以9结尾的价格）、整数定价（方便消费者记忆和比较的价格）和声望定价（针对高端市场和追求品牌的消费者）。</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通过给予消费者一定的价格折扣来促进销售，包括数量折扣、现金折扣、功能折扣和季节折扣等。</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根据不同地区的市场需求和竞争状况来制定不同的产品价格，包括FOB原产地定价、统一交货定价、分区定价、基点定价和运费免收定价等。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https://d.book118.com/325301214023011101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STKaiti</vt:lpstr>
      <vt:lpstr>PingFang SC</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2024-09-09T09:16:50.858</cp:lastPrinted>
  <dcterms:created xsi:type="dcterms:W3CDTF">2024-09-09T01:16:50Z</dcterms:created>
  <dcterms:modified xsi:type="dcterms:W3CDTF">2024-09-09T01:16:52Z</dcterms:modified>
</cp:coreProperties>
</file>