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097BE-96AD-4C11-8808-CE61A4AC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31802-065D-453C-9B3B-681435C8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14DD-AD62-497B-96B6-1CC05E34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4D8E2-DC5A-4E09-9524-D9887000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00A0F-3CAB-49B2-AA4B-0EF282BE0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BD2E9-5585-48AF-8BF7-EF016CC0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B24D4-AA3A-45B4-9C82-59D36B8C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3F88-9043-4990-B05D-F75CBB9A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63751-A801-4036-BA96-B69CD3DA4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E88A-806E-46D2-BA55-666316E25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D227-B6E9-4DCA-AAEC-43A9225A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01244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湖南审计厅举行消防知识讲座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消防安全实践操作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消防法规、火灾预防、灭火器材使用、疏散逃生等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确保审计厅的消防安全，保障员工生命财产安全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提高审计厅员工的消防安全意识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增强员工应对火灾的能力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了解火灾的常见起因，如电气、吸烟、厨房用火等，以及预防措施，如定期检查电器、不乱丢烟蒂等。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火灾的起因多种多样，其中电气、吸烟和厨房用火是最常见的。为了预防火灾，需要定期检查电器设备是否老化或损坏，避免乱丢烟蒂或玩火，以及正确使用厨房用火。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火灾的起因与预防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了解不同类型的灭火器及其使用场景，以及正确的使用方法。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灭火器有多种类型，如干粉、泡沫、二氧化碳等，每种灭火器适用于不同的火源。使用灭火器时，需遵循“提、拔、握、压”的步骤，站在火源的上风位置，保持安全距离，并注意灭火器的有效期。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掌握火灾报警的正确方法，了解逃生自救的基本知识和技巧。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应迅速报警并告知火源位置和火势情况。同时，要保持冷静，迅速制定逃生路线，用湿布捂住口鼻，降低身体姿势，快速逃离火场。如果无法逃离，应立即寻找避难所，并利用通讯工具发出求救信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火灾报警与逃生自救知识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https://d.book118.com/325301244313011111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2024-09-17T19:16:33.241</cp:lastPrinted>
  <dcterms:created xsi:type="dcterms:W3CDTF">2024-09-17T11:16:33Z</dcterms:created>
  <dcterms:modified xsi:type="dcterms:W3CDTF">2024-09-17T11:16:35Z</dcterms:modified>
</cp:coreProperties>
</file>