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CF5C8-3B62-4B06-BE30-8939C854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5954E-98FC-4BB9-A33D-88E4150B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A632-62D6-4E63-BDE3-EBE731A1F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A1478-2C62-42F1-B935-BC2E087F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FA4F43-5927-4291-9CFB-08BBA1D2B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FBE69-094F-47DB-A7B8-2B3409E0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20882-B549-4D77-A45C-F79D5FFEB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4A819-0611-4F4A-95CC-C5DF844C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A821B-6EAD-4951-B5D8-07A5ED13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7E73D-AF88-4502-9289-DA32EA1D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4FDD3-D42E-4F35-A0F0-208CF53A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01331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《镇痛药护理专科》PPT课件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镇痛药护理专科的核心知识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镇痛药护理专科是专门从事镇痛药治疗和护理的医疗专业，主要涉及疼痛的诊断、评估、治疗和护理等方面。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镇痛药护理专科强调多学科协作，综合运用医学、护理、康复等多个学科的知识和技术，为患者提供全面、专业的疼痛管理服务。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镇痛药护理专科的定义与特点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疼痛是许多疾病常见的伴随症状，对患者的生活质量和健康状况产生严重影响。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镇痛药护理专科能够为患者提供专业、有效的疼痛管理，帮助患者缓解痛苦、改善生活质量。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镇痛药护理对于提高医疗质量和患者满意度具有重要意义。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镇痛药护理专科的重要性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镇痛药护理专科的发展历史可以追溯到20世纪中期，随着疼痛医学的兴起和镇痛药治疗方法的不断改进，镇痛药护理专科逐渐成为一个独立的医疗专业。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未来，随着医疗技术的进步和人们对疼痛管理的需求增加，镇痛药护理专科将有更加广阔的发展前景。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近年来，随着疼痛医学研究的深入和人们对疼痛认识的提高，镇痛药护理专科得到了快速发展，专业技术和治疗理念不断更新和完善。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镇痛药护理专科的历史与发展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镇痛药护理专科的核心知识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镇痛药的种类与作用机制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镇痛药的种类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包括非处方药如对乙酰氨基酚和处方药如阿片类药物、非甾体抗炎药等。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不同类型的镇痛药通过不同的作用机制发挥镇痛效果，如抑制前列腺素合成、抑制疼痛感受等。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58" r="1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包括口服、注射、外用等，不同给药方式适用于不同种类的镇痛药。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根据患者的疼痛程度和体重等因素，制定个性化的给药剂量，确保镇痛效果的同时避免过量使用。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镇痛药的给药方式与剂量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常见副作用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包括恶心、呕吐、嗜睡、呼吸抑制等。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针对不同副作用采取相应的处理措施，如使用止吐药缓解恶心、密切监测呼吸状况等。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镇痛药的副作用与处理方法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31" r="26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镇痛药与其他药物相互作用可能导致药效增强或减弱，需注意避免。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在使用镇痛药时，需注意患者的病史、过敏情况等，避免药物过敏或交叉过敏等情况发生。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镇痛药的相互作用与注意事项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镇痛药护理专科的实践操作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https://d.book118.com/325301331111011041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2024-09-01T20:37:45.069</cp:lastPrinted>
  <dcterms:created xsi:type="dcterms:W3CDTF">2024-09-01T12:37:45Z</dcterms:created>
  <dcterms:modified xsi:type="dcterms:W3CDTF">2024-09-01T12:37:47Z</dcterms:modified>
</cp:coreProperties>
</file>