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B7846-5195-4B18-B1C3-496A8B0F1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F65EB-6E37-4B4F-A2E5-3377144C1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AFF62F-591B-4858-B87E-2C763B9AA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4DE5EB-A24F-4FE5-B866-709013A5E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E6538B-FE84-446A-8D20-A5D2D9549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DDC03F-1319-4A48-A4D5-1424693C9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B08591-24ED-4442-809E-6338E18DE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45F360-DA2F-4D1C-BB7A-FE9D5F3E6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56FF26-CB50-45C4-8CB6-68E3B33F6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29273-48CF-4C8C-A5EA-287D3B067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70424-3D8F-4049-A1EC-B5008790E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304022130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手足口病疫苗行业发展趋势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行业竞争格局分析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行业概览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手足口病疫苗是一种预防手足口病的疫苗，手足口病是一种由肠道病毒引起的常见传染病，主要影响5岁以下的儿童。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目前市场上的手足口病疫苗主要分为灭活疫苗和减毒活疫苗两类。灭活疫苗是通过杀死病毒制备而成，而减毒活疫苗则是使用弱毒或减毒株制备而成。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手足口病疫苗定义及分类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000" r="19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手足口病疫苗在全球范围内得到广泛应用，特别是在亚洲、欧洲和北美等地区。随着对疾病预防意识的提高，疫苗市场需求持续增长。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全球状况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中国是手足口病的高发国家之一，政府对疫苗接种工作高度重视，将手足口病疫苗纳入国家免疫规划。近年来，中国手足口病疫苗市场规模迅速扩大，生产和研发水平不断提升。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中国状况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全球及中国手足口病疫苗行业现状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710" r="1471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包括病毒研究、疫苗设计、临床试验等，是疫苗产业的核心环节，需要高水平的科研团队和长时间的资金投入。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研发环节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包括原料采购、生产工艺、质量控制等，生产环节的高效运作和严格监管是确保疫苗质量和产量的关键。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生产环节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包括疫苗储存、运输、销售等，这一环节要求严格的冷链管理，确保疫苗在有效期内保持活性。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流通环节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主要是医疗机构和接种点，这一环节要求规范的操作流程和接种管理，确保疫苗接种安全有效。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使用环节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行业产业链结构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行业发展环境分析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国家对疫苗研发、生产和接种工作给予高度重视，制定了一系列鼓励创新和加快疫苗普及的政策，为手足口病疫苗行业发展提供了政策支持。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 随着疫苗管理法规的不断完善，疫苗行业的监管体系日益严格，确保疫苗的安全、有效性，为手足口病疫苗市场的良性发展提供了有力保障。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政策环境分析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监管体系完善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政策支持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经济增长带动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 随着国内经济的稳步增长，居民收入提高，对健康投入的意愿增强，为手足口病疫苗等高端生物制品市场提供了更广阔的发展空间。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投资热度不减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 手足口病疫苗市场的投资价值受到资本市场的认可，投资热度持续不减，为行业的研发、生产和市场推广提供了资金支持。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经济环境分析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3" r="325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随着公众对健康生活的追求和对疫苗知识的需求增加，手足口病疫苗等预防接种工作受到越来越多家长的重视。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公众健康意识提高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随着国家免疫规划的实施和扩展，疫苗接种率不断提高，手足口病疫苗市场具有较大的潜在需求。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疫苗接种普及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社会环境分析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https://d.book118.com/325304022130011124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2024-09-28T16:24:17.071</cp:lastPrinted>
  <dcterms:created xsi:type="dcterms:W3CDTF">2024-09-28T08:24:17Z</dcterms:created>
  <dcterms:modified xsi:type="dcterms:W3CDTF">2024-09-28T08:24:18Z</dcterms:modified>
</cp:coreProperties>
</file>