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7EEA7-E128-4D9C-89A4-E29DCB99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D0C83-9615-4A4F-B0F6-2F790014F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E933D-793A-4923-A2FB-8FA67FE5B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3A952-3DB0-4CB0-9548-9CE7D01D3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18075-44E9-4E4B-A975-1845E3AF9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C1622D-197C-47D9-B229-71EE6759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F2846D-30E3-4C18-948D-54A92DAF1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88B53-C17E-4BE6-881A-6A5DCA704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ACCC6-7B3A-48E9-B105-2F372281E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85DD4-8273-4879-A72D-0D1FFEC69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6F54C-C5E3-45BB-AA92-E7332A8A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10014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幼儿心理健康知识培训总结报告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提高幼儿教师心理素质和技能的需求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为幼儿教师提供专业的心理健康知识培训，有助于提高其心理素质和技能，更好地为幼儿提供心理支持。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社会对幼儿心理健康的关注度日益提高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随着社会的发展，人们越来越意识到幼儿心理健康对个体成长的重要性。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幼儿教师缺乏专业培训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当前，许多幼儿教师对幼儿心理健康知识了解不足，缺乏专业培训。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增强幼儿教师对幼儿心理健康的认识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通过培训，使幼儿教师了解幼儿心理发展特点、常见心理问题及应对方法。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提高幼儿教师心理素质和应对能力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培训过程中，注重培养教师的自我调节能力、沟通能力和应对突发情况的能力。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促进幼儿教师之间的交流与合作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通过培训，为教师提供一个交流平台，分享经验和资源，共同提升教学水平。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为后续开展幼儿心理健康教育活动奠定基础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通过培训，为后续开展心理健康教育活动提供师资保障和支持。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39" b="7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幼儿心理发展特点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详细介绍了幼儿期（3-6岁）儿童的心理发展特点，包括认知、情感、社会性等方面。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常见心理问题及应对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针对幼儿期常见的心理问题，如焦虑、抑郁、攻击性行为等，提供了有效的应对策略。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创设良好心理环境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强调为幼儿创造一个安全、支持性的心理环境的重要性，以及如何通过日常互动促进幼儿心理健康。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通过讲解和案例分析，使参与者深入理解幼儿心理发展的理论知识。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分组讨论，让参与者分享在实际工作中遇到的幼儿心理问题及应对经验。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模拟真实情境，让参与者通过角色扮演练习处理幼儿心理问题的技巧。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引导参与者对自己的实践经验进行反思，总结有效的策略和方法。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理论讲解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培训结束后发放问卷，了解参与者对培训内容、方法等的满意度和反馈意见。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观察和评估参与者在日常工作中运用所学知识和技能的情况，以判断培训效果。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鼓励参与者在培训后分享他们成功处理幼儿心理问题的案例，以促进经验交流和学习。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根据参与者的反馈和评估结果，对培训内容和方式进行持续改进，以提高培训效果。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https://d.book118.com/325310014102011121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2024-09-24T05:01:21.465</cp:lastPrinted>
  <dcterms:created xsi:type="dcterms:W3CDTF">2024-09-23T21:01:21Z</dcterms:created>
  <dcterms:modified xsi:type="dcterms:W3CDTF">2024-09-23T21:01:23Z</dcterms:modified>
</cp:coreProperties>
</file>