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88784-69F7-496F-A90E-08A06A451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70218-A1B8-4028-A5D3-A43CAF10A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D2594-48B4-491F-9FB0-C3A6DD680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E42DA-5CD4-43CB-AD4A-548C58EE0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FACC98-6648-41C3-8DD6-B92BA8B9C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7B96C-D570-4F5C-8570-A81AEC9FD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8C89BC-01BF-4907-9C19-1287A2CFC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295A9-269F-410C-AB53-99411B715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3B3CE-0DEF-43F8-B413-E57FFFC45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D39AC-1A51-430A-B259-C3B45DD2D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BFED7-DAC3-4CD4-ACE4-94D4F3EE7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13020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稀有金属行业制度培训教材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资源开发与环境保护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生产技术与创新应用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质量安全与风险管理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稀有金属是指在自然界中含量较少、分布稀散或难以从原料中提取的金属，包括锂、铍、钛、锆、铪、钒、铌、钽、钼、钨、铼等。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根据性质和用途，稀有金属可分为高熔点金属、轻金属、放射性金属、稀土金属等。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稀有金属定义及分类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稀有金属分类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稀有金属定义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稀有金属行业经历了从无序开采到有序管理、从单一生产到多元化发展的历程。近年来，随着科技的不断进步和环保要求的提高，稀有金属行业正朝着绿色、高效、可持续发展的方向迈进。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稀有金属资源分布不均，部分国家拥有较为丰富的资源储量。中国是全球最大的稀有金属生产国之一，拥有丰富的资源储量和完整的产业链条。然而，随着资源的日益枯竭和环保要求的提高，稀有金属行业正面临着严峻的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面对全球化和经济一体化的趋势，稀有金属行业将加强国际合作与交流，共同应对资源短缺、环境保护等全球性挑战，推动行业可持续发展。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资源综合利用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未来，稀有金属行业将更加注重资源综合利用，通过技术创新和产业升级，提高资源利用率和回收率，降低生产成本和环境压力。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随着全球环保意识的提高和应对气候变化的紧迫性，稀有金属行业将加快绿色低碳发展步伐，推广清洁能源和低碳技术，减少碳排放和环境污染。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智能化转型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在数字化、智能化技术的推动下，稀有金属行业将加快智能化转型，提高生产自动化程度和管理水平，降低人力成本和运营风险。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政策法规与标准解读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17" r="19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规定了矿产资源的勘查、开采、利用和保护等方面的法律制度，是稀有金属行业的基本法律。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《中华人民共和国矿产资源法》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针对稀有金属的特点，制定了相应的管理措施，包括资源保护、开采管理、进出口管理等。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《稀有金属管理条例》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国家对稀有金属行业实行一定的税收优惠政策，鼓励企业加大投入，提高资源利用效率。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相关税收政策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国家相关政策法规介绍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《稀有金属安全生产规范》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针对稀有金属生产过程中的安全风险，制定了相应的安全生产规范，保障企业员工和财产安全。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《稀有金属环保标准》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规定了稀有金属生产过程中的废气、废水、废渣等污染物的排放标准和治理要求，促进企业实现绿色生产。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《稀有金属行业标准》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规定了稀有金属产品的分类、技术要求、试验方法、检验规则等方面的标准，是企业生产和产品质量控制的重要依据。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企业合规经营建议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建立健全合规管理制度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企业应建立完善的合规管理制度，明确各部门和岗位的合规职责，确保企业经营活动符合国家法律法规和行业标准的要求。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加强员工培训和教育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企业应加强对员工的法律法规和行业标准培训，提高员工的合规意识和能力。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定期开展合规检查和评估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企业应定期开展合规检查和评估，及时发现和纠正存在的合规问题，确保企业持续合规经营。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资源开发与环境保护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通过地质填图、地球物理勘探、地球化学勘探等手段，确定稀有金属矿体的空间位置、形态、规模和品位。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地质勘查技术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根据矿体赋存条件，选择合适的采矿方法，如露天开采、地下开采等，实现安全、高效、低成本的矿石开采。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采矿技术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通过破碎、磨矿、选别等工艺流程，将矿石中的稀有金属矿物与脉石矿物分离，提高金属回收率。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选矿技术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资源勘查与开采技术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植被恢复与重建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对开采破坏的植被进行恢复和重建，提高生态系统稳定性和生物多样性。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生态保护红线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在稀有金属资源开发过程中，严格遵守生态保护红线，确保生态功能不降低、面积不减少、性质不改变。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水土保持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采取工程措施和生物措施，防治水土流失，保护土壤资源。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生态环境保护措施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https://d.book118.com/325313020300011044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2024-09-07T07:16:16.379</cp:lastPrinted>
  <dcterms:created xsi:type="dcterms:W3CDTF">2024-09-06T23:16:16Z</dcterms:created>
  <dcterms:modified xsi:type="dcterms:W3CDTF">2024-09-06T23:16:18Z</dcterms:modified>
</cp:coreProperties>
</file>