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F7D31-AECE-4710-BEFB-7D1D6CCF2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CF93F-14B2-4026-95F7-743BCCFC5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52A39-BDC8-4371-A730-C23AA033D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9A8AB-3613-4434-B89F-6EC7C581E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60EB9F-C044-4562-A9BC-B8F97E877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1C27BA-CD0D-4317-9E83-2DE8AD606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A5D216-090F-4C1B-BEEB-AACCC153C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1A219-1FA9-40F1-BD9B-2F1B724A4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E342A-DD33-4733-B8A0-74DBE4242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5984B-B21E-444A-9563-C6D0C8872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4922D-D423-4ECA-BC62-ED00A09FC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1320130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关于护理专业的创业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护理专业创业概述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护理专业创业的市场分析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护理专业创业的商业模式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护理专业创业的团队和管理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护理专业创业的营销和品牌建设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护理专业创业的未来展望和发展策略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护理专业创业概述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护理专业创业是指利用护理专业的知识和技能，通过创新和创业精神，创建和经营护理相关企业或项目的过程。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护理专业创业的定义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护理专业创业具有专业性、创新性、市场导向性和风险性等特点。创业者需要具备扎实的护理专业知识、技能和经验，同时要具备敏锐的市场洞察力和创新思维，能够根据市场需求和变化调整和优化企业或项目。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护理专业创业的特点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护理专业创业的定义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随着社会老龄化、慢性病增多等问题的加剧，护理行业的发展需求不断增加，为护理专业创业提供了广阔的市场前景。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护理专业创业不仅能够满足社会对护理服务的需求，提高护理服务的质量和效率，同时还能为创业者带来经济收益和社会价值。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护理专业创业的背景和重要性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护理专业创业的重要性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护理行业的发展趋势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护理专业创业的机会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随着医疗技术的进步和社会对健康需求的增加，护理服务领域不断拓展，如家庭护理、康复护理、老年护理等，为护理专业创业提供了更多的机会。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护理专业创业的挑战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护理专业创业面临着市场竞争激烈、政策法规限制、人才流失等问题，需要创业者具备应对挑战的能力和策略。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护理专业创业的机遇与挑战并存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虽然护理专业创业存在一定的风险和挑战，但同时也充满了机遇和发展潜力。只有不断学习和探索，积极应对市场变化和挑战，才能取得成功。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护理专业创业的机会和挑战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护理专业创业的市场分析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随着人口老龄化的加剧，对护理服务的需求不断增长，尤其是长期护理和康复服务。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医疗技术的进步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家庭结构的变化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医疗技术的不断进步为护理服务提供了更多的可能性，如远程护理、智能护理等。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家庭结构的变化导致越来越多的老年人需要护理服务，而家庭成员可能无法提供足够的护理。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针对老年人的护理服务，包括家庭护理、康复护理等。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针对孕妇和新生儿的护理服务，包括月嫂、产后恢复等。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针对残疾人的护理服务，包括日常生活照顾、康复训练等。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残疾人护理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了解竞争对手的情况，包括他们的服务、价格、市场份额等。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寻找市场空白点，提供独特的服务以满足特定需求。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市场空白分析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通过提供优质的服务、创新的技术或合理的价格来建立竞争优势。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竞争优势建立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护理专业创业的商业模式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商业模式的定义和重要性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商业模式是指企业如何创造价值并获取利润的方式，它包括企业的产品或服务、目标客户、营销策略、组织结构等要素。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商业模式的重要性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一个好的商业模式能够帮助企业更好地满足客户需求，提高市场竞争力，实现可持续发展。对于护理专业的创业者来说，选择合适的商业模式是成功的关键之一。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直接提供护理服务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这种模式主要是通过建立自己的护理团队，直接为客户提供个性化的护理服务。这种模式需要较大的初期投入，但可以建立良好的口碑和客户关系。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与医疗机构合作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这种模式是通过与医疗机构合作，提供特定的护理服务或解决方案。这种模式可以降低初期投入，但需要建立良好的合作关系和信任。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在线护理咨询平台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这种模式是通过建立一个在线平台，提供护理咨询服务，如健康咨询、康复指导等。这种模式可以降低初期投入，但需要建立专业的医生和护士团队，并确保服务质量。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护理专业创业的商业模式类型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https://d.book118.com/325313201300011122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2024-09-26T07:48:06.004</cp:lastPrinted>
  <dcterms:created xsi:type="dcterms:W3CDTF">2024-09-25T23:48:06Z</dcterms:created>
  <dcterms:modified xsi:type="dcterms:W3CDTF">2024-09-25T23:48:08Z</dcterms:modified>
</cp:coreProperties>
</file>