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DF1ED34-918A-4E14-8A17-FB280ECA6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99ED36-1DAB-4737-B9F5-4AE708EF1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471CC1-93C9-4DAA-968F-C8E232610F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43B532-947C-40FE-8F1A-4769508A13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409A87-BBE1-4667-A6FA-38A0290D0D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6B02EA-202A-417A-ACD8-7CB9F65506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9C0C45-B074-4B95-97E6-A98395DD0A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9DA011-B055-41D1-A8A2-55B94D716D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40E4E2-3A4B-499A-B155-66D7C7BBA8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8F83E-55D0-4B61-834C-DFE5DC2FDD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C9187C-39BF-448C-9149-64100A2A92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5313340342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《微积分人大3版》ppt课件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微积分的定义与历史</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微积分的基本概念</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微积分的基本定理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微积分的运算技巧</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微积分的应用实例</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微积分的习题与答案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微积分的定义与历史</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919" r="16919"/>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75" r="166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微积分起源于17世纪的欧洲，最初由牛顿和莱布尼茨两位科学家独立发展。</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牛顿从物理学的角度出发，为了解决运动和力的关系问题，提出了微积分的基本概念。</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莱布尼茨则从数学的角度，为了解决曲线的切线问题和面积问题，独立发展了微积分。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微积分的起源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000" r="160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20世纪以来，随着计算机技术的发展，微积分的应用领域更加广泛，涉及到物理、工程、经济等多个领域。</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18世纪，微积分学得到了广泛的应用和发展，众多数学家如欧拉、拉格朗日等对微积分学进行了深入的研究和扩展。</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19世纪，随着实数理论的建立和极限理论的完善，微积分学的基础得以巩固。</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物理学</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微积分被广泛应用于物理学的各个分支，如力学、电磁学、光学等。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工程学</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在工程学中，微积分用于解决各种实际问题，如流体力学、热传导、弹性力学等。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经济学</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微积分在经济学中用于研究边际分析和最优化问题，如成本分析、收益最大化等。</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计算机科学</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计算机科学中的算法分析和数值计算等领域也广泛应用了微积分的知识。</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微积分的基本概念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极限是描述函数在某一点的变化趋势的数学工具，定义为当自变量趋近于某一值时，函数值的趋近值。</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极限具有唯一性、有界性、局部保号性、局部不等式性质等性质，这些性质在研究函数的性质和解决数学问题中具有重要作用。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极限的定义与性质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极限的性质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极限的定义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导数的定义与性质</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导数的定义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导数描述了函数在某一点的切线斜率，定义为函数在这一点附近的小增量与自变量增量之比的极限。</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导数的性质</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导数具有线性性质、可加性、可乘性、链式法则等性质，这些性质在研究函数的单调性、极值、曲线的弯曲方向等方面有广泛应用。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积分的定义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积分是定积分概念的推广，定义为函数在某个区间上的面积的代数和。</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积分的性质</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积分具有线性性质、可加性、积分中值定理等性质，这些性质在解决几何、物理等问题中具有重要应用。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积分的定义与性质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微分方程是包含未知函数的导数或微分的方程，描述了某一变量随时间或其他变量的变化规律。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微分方程的定义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解微分方程的方法包括分离变量法、常数变异法、因式分解法等，这些方法可以帮助我们找到满足给定条件的解。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微分方程的解法</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微分方程的定义与解法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微积分的基本定理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微积分基本定理是微积分学中的核心定理，它建立了定积分与不定积分之间的关系，将复杂的定积分计算转化为相对简单的不定积分计算。</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证明方法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微积分基本定理的证明方法通常涉及到极限、连续性和可积性的性质，通过选取合适的原函数，利用不定积分的计算方法来证明。</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微积分基本定理</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微积分基本定理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https://d.book118.com/325313340342011041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2024-09-02T20:19:09.619</cp:lastPrinted>
  <dcterms:created xsi:type="dcterms:W3CDTF">2024-09-02T12:19:09Z</dcterms:created>
  <dcterms:modified xsi:type="dcterms:W3CDTF">2024-09-02T12:19:11Z</dcterms:modified>
</cp:coreProperties>
</file>