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5486F-F1DD-49F0-B0BC-8E6CBD541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FB827-618E-4C93-A0F9-AD619B630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B761-7CB3-44CB-957D-D00BEA253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9DF68-F32E-4C43-8C99-9920EA77B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DA9706-65AA-4B15-B273-F4921B276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4CCD55-344B-49B0-A69B-1F1E6BBAB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737FC-F1D4-42C8-948E-7A60EB0D7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C4D1B-D5A5-4F93-8C0B-D9AE54143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19D1EC-1860-4936-AFAA-E4D04AE61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E8CC7-D8FD-452E-BF05-7D92B3CE3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005A9-971C-465C-8A35-50CFEAAD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3140303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环境影响评价案例分析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项目概况与现状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环境影响识别与预测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环境影响评价方法与过程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案例提供了实际的环境影响评价经验和教训，对于改进评价方法和提高评价质量具有指导意义。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所选案例在环境影响评价领域具有典型性和代表性，能够反映同类项目的普遍问题。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案例涉及的环境问题具有一定的争议性，能够引发公众关注和讨论。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通过评价环境影响，推动项目在规划、设计、建设和运营过程中采取环保措施，促进可持续发展。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为决策者提供科学依据和参考，帮助决策者更加全面地了解项目对环境的影响，提高决策质量。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预测和评估环境影响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通过对案例进行深入分析，预测和评估项目对环境可能造成的短期和长期影响。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753" r="217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66" b="556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环境保护法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规定了环境保护的基本原则、制度和法律责任，是环境影响评价的重要法律依据。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环境影响评价法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规定了环境影响评价的程序、内容、方法和标准，是开展环境影响评价工作的基本规范。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相关行业标准和规范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针对不同行业和项目类型，制定了相应的环境影响评价标准和规范，为评价工作提供具体指导。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相关法规和标准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项目概况与现状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某市生活垃圾焚烧发电项目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项目名称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位于某市郊区，距离市中心约20公里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项目位置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日处理生活垃圾1000吨，年发电量约1.5亿千瓦时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总投资约5亿元人民币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项目基本情况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环境质量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周边环境现状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项目所在地为平原地区，地势平坦，气候温和，年降水量适中。周边主要为农田和林地，无自然保护区或生态敏感区。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项目所在地人口密度较低，主要为农业人口。周边有若干村落和乡镇，最近的城市中心距离约20公里。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根据最近的环境质量监测数据，项目所在地的空气质量、水质量和土壤质量均符合国家相关标准。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大气环境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项目排放的烟气必须符合国家和地方的大气污染物排放标准，采用先进的烟气净化技术，确保烟气中污染物浓度达标排放。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项目废水处理设施必须按照国家相关标准设计、建设和运行，确保废水处理后达到国家排放标准。同时，需采取防渗措施，防止废水渗漏对地下水造成污染。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项目产生的固体废物应按照国家和地方的相关规定进行分类、收集、贮存和处置。对于危险废物，必须交由具有相应资质的单位进行处置。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项目应采取措施降低噪声对周边环境的影响，确保厂界噪声符合国家相关标准。对于高噪声设备，应采取隔声、消声等降噪措施。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项目应尽量减少对周边生态环境的影响，采取生态恢复和补偿措施。对于占用的林地和农田，应按照国家和地方的相关规定进行补偿和恢复。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水环境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噪声环境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生态环境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固体废物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环境影响识别与预测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自然环境因素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包括地形、地貌、气候、水文、土壤、植被等自然条件的改变。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人口分布、经济发展、文化习俗等社会因素对环境的影响。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建设项目因素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项目选址、规模、工艺、设备、原材料使用等对项目所在地及周边环境的影响。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预测项目建设和运营初期对环境的影响，如施工噪声、粉尘、废水排放等。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短期影响预测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预测项目长期运营对环境的影响，如生态破坏、资源消耗、气候变化等。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中长期影响预测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分析多个项目或活动在同一地区产生的累积环境影响。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累积影响预测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影响程度预测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https://d.book118.com/325314030303011104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2024-09-14T16:34:16.850</cp:lastPrinted>
  <dcterms:created xsi:type="dcterms:W3CDTF">2024-09-14T08:34:16Z</dcterms:created>
  <dcterms:modified xsi:type="dcterms:W3CDTF">2024-09-14T08:34:18Z</dcterms:modified>
</cp:coreProperties>
</file>