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F05E6-CC8C-42B1-8DBD-AFA7873E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0309B-1EF1-4AAD-8296-86536757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5D204-F105-4C9E-8122-F4C19BAE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DAD35-D643-4496-AE82-2AED003BB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1CAF4-8B6C-4376-8917-70A94C1A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17658-BE1F-4BAF-8D00-5C3F39AAF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7F49CC-4768-4F11-9422-69A94B0F3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13566-8BC4-473E-B60E-274671153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3FFFB-22B4-4C30-8291-5720FE8F2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6A24C-2046-429C-B770-F9913D365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1A020-3425-4393-A829-2E7679CF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21001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骶骨部分切除的护理查房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骶骨部分切除手术介绍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骶骨部分切除手术介绍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19" r="223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97" r="334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骶骨部分切除术是一种针对骶骨病变的手术，通过切除部分骶骨来达到治疗目的。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骶骨部分切除术主要用于治疗骶骨肿瘤、骶骨骨折、骶髂关节病变等疾病，以缓解疼痛、恢复功能和改善生活质量。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39" r="41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骶骨部分切除术通常采用全身麻醉，手术过程中需要暴露骶骨，切除病变部分，并进行止血和清理。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手术过程中需注意保护周围神经和血管，避免损伤肠道和膀胱等重要器官，同时要严格遵守无菌操作原则，防止感染。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骶骨部分切除术的成功与否取决于多种因素，如病变的性质、手术前的症状、患者的身体状况等。一般来说，大多数患者术后疼痛可以得到缓解，功能得到改善。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术后患者需要接受康复治疗和定期复查，以确保手术效果和及时发现任何并发症或复发迹象。同时，患者需要保持良好的生活习惯和心态，以促进康复。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手术效果与预后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由于骶骨部分切除手术是一种较为复杂的手术，患者可能会感到焦虑和恐惧。护理人员应向患者详细解释手术的必要性、手术过程和预期效果，以减轻患者的焦虑和恐惧。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439" b="439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信心建立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护理人员应向患者介绍手术团队的专业性和经验，以及手术的成功案例，以增强患者的信心和信任感。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对于情绪不稳定的患者，护理人员应给予适当的心理疏导和支持，如倾听患者的心声、给予安慰和鼓励等。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78" b="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护理人员应协助医生完成术前检查，包括常规实验室检查、影像学检查等，以评估患者的身体状况和手术风险。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护理人员应指导患者完成术前的准备工作，如备皮、肠道准备等，以确保手术的顺利进行。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营养与休息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护理人员应关注患者的营养状况和睡眠质量，指导患者保持良好的营养和充足的休息，以提高手术耐受力和康复效果。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护理人员应向患者详细介绍手术的流程和注意事项，包括手术前的准备、手术过程、手术后的护理等。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手术流程介绍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护理人员应向患者介绍术后的康复计划和康复过程中的注意事项，以帮助患者顺利康复。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护理人员应向患者介绍疼痛的原因、疼痛评估的方法、疼痛控制的方法等，以帮助患者有效管理疼痛。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https://d.book118.com/325321001302011103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2024-09-13T06:31:10.182</cp:lastPrinted>
  <dcterms:created xsi:type="dcterms:W3CDTF">2024-09-12T22:31:10Z</dcterms:created>
  <dcterms:modified xsi:type="dcterms:W3CDTF">2024-09-12T22:31:12Z</dcterms:modified>
</cp:coreProperties>
</file>