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83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B7665-C9E2-45F8-86BC-4C02FBFE4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496EF-A10C-48B3-BE7E-5D662E12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FC43E-08F6-468A-84A2-DCB093CD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DCB07-0A4A-42F3-843E-2C90F42C4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FB05DA-A2AF-43F5-9236-5CD89773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4D5B9-5F45-4657-8B6C-A79670E2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41071-BACF-4C1E-9720-AC310396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164E2-45ED-43D9-A213-4791B249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59B65-BB44-4519-9159-B0C01D0F7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4ED2-E294-42FE-A1B5-4125A2EE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5CDF5-62DE-43BF-A402-B7158CFB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image" Target="../media/image3.png" /><Relationship Id="rId7" Type="http://schemas.openxmlformats.org/officeDocument/2006/relationships/tags" Target="../tags/tag28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image" Target="../media/image3.png" /><Relationship Id="rId7" Type="http://schemas.openxmlformats.org/officeDocument/2006/relationships/tags" Target="../tags/tag2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image" Target="../media/image3.png" /><Relationship Id="rId7" Type="http://schemas.openxmlformats.org/officeDocument/2006/relationships/tags" Target="../tags/tag2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3.png" /><Relationship Id="rId7" Type="http://schemas.openxmlformats.org/officeDocument/2006/relationships/tags" Target="../tags/tag29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3.png" /><Relationship Id="rId7" Type="http://schemas.openxmlformats.org/officeDocument/2006/relationships/tags" Target="../tags/tag3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3.png" /><Relationship Id="rId7" Type="http://schemas.openxmlformats.org/officeDocument/2006/relationships/tags" Target="../tags/tag3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1.xml" /><Relationship Id="rId11" Type="http://schemas.openxmlformats.org/officeDocument/2006/relationships/tags" Target="../tags/tag322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tags" Target="../tags/tag319.xml" /><Relationship Id="rId7" Type="http://schemas.openxmlformats.org/officeDocument/2006/relationships/tags" Target="../tags/tag32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3.xml" /><Relationship Id="rId11" Type="http://schemas.openxmlformats.org/officeDocument/2006/relationships/tags" Target="../tags/tag33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3.png" /><Relationship Id="rId7" Type="http://schemas.openxmlformats.org/officeDocument/2006/relationships/tags" Target="../tags/tag3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8.xml" /><Relationship Id="rId11" Type="http://schemas.openxmlformats.org/officeDocument/2006/relationships/tags" Target="../tags/tag349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tags" Target="../tags/tag352.xml" /><Relationship Id="rId7" Type="http://schemas.openxmlformats.org/officeDocument/2006/relationships/tags" Target="../tags/tag353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6.xml" /><Relationship Id="rId11" Type="http://schemas.openxmlformats.org/officeDocument/2006/relationships/tags" Target="../tags/tag367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image" Target="../media/image3.png" /><Relationship Id="rId7" Type="http://schemas.openxmlformats.org/officeDocument/2006/relationships/tags" Target="../tags/tag37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tags" Target="../tags/tag38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210310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创新教学督导机制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一、教学督导机制的概述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三、创新教学督导机制的具体措施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二、传统教学督导机制存在的问题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四、未来发展趋势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社会的发展和教育的改革，教学督导机制已经成为了教学质量的重要保障之一。然而，传统的教学督导机制已经不能满足现代教育的需求，需要进行创新和改进。本次演示将从教学督导机制的概述、传统教学督导机制存在的问题、创新教学督导机制的具体措施和未来发展趋势等方面，探讨如何创新教学督导机制，提高教学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一、教学督导机制的概述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一、教学督导机制的概述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教学督导是指对教学过程和结果进行监督、检查和指导的过程。它是一种保障教学质量的重要机制，通过对教师教学工作的监督、指导、评估和反馈，不断提高教学质量。教学督导机制主要包括以下内容：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一、教学督导机制的概述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1、督导目标：教学督导的目标是提高教学质量，培养学生的综合素质和能力。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2、督导机构：教学督导机构一般由学校领导和专家组成，负责制定督导计划和标准，并进行督导工作。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一、教学督导机制的概述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3、督导内容：教学督导的内容包括教学内容、教学方法、教师素质、学生的学习情况和课程设置等方面。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一、教学督导机制的概述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4、督导方式：教学督导的方式包括听课、评课、学生评价、调查问卷等，通过对教学过程的观察、评估和反馈，不断提高教学质量。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二、传统教学督导机制存在的问题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二、传统教学督导机制存在的问题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传统教学督导机制虽然在一定程度上能够保障教学质量，但是在实际操作中存在以下问题：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5、重视结果评价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6、重视课堂评价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7、重视统一标准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8、重视单向评价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三、创新教学督导机制的具体措施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三、创新教学督导机制的具体措施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针对传统教学督导机制存在的问题，我们需要采取以下措施来创新教学督导机制：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9、加强过程监督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10、推进多元化评价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11、实行个性化督导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四、未来发展趋势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四、未来发展趋势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未来，随着教育的发展和技术的进步，教学督导机制将会呈现以下趋势：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12、数字化技术应用：数字化技术的应用将会使教学督导更加高效、准确和便捷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13、多元化评价主体：未来教学督导的评价主体将会更加多元化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https://d.book118.com/325321031031011100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一、教学督导机制的概述</vt:lpstr>
      <vt:lpstr>一、教学督导机制的概述</vt:lpstr>
      <vt:lpstr>一、教学督导机制的概述</vt:lpstr>
      <vt:lpstr>一、教学督导机制的概述</vt:lpstr>
      <vt:lpstr>PowerPoint Presentation</vt:lpstr>
      <vt:lpstr>二、传统教学督导机制存在的问题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三、创新教学督导机制的具体措施</vt:lpstr>
      <vt:lpstr>PowerPoint Presentation</vt:lpstr>
      <vt:lpstr>PowerPoint Presentation</vt:lpstr>
      <vt:lpstr>PowerPoint Presentation</vt:lpstr>
      <vt:lpstr>PowerPoint Presentation</vt:lpstr>
      <vt:lpstr>四、未来发展趋势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2024-09-07T21:41:17.645</cp:lastPrinted>
  <dcterms:created xsi:type="dcterms:W3CDTF">2024-09-07T13:41:17Z</dcterms:created>
  <dcterms:modified xsi:type="dcterms:W3CDTF">2024-09-07T13:41:24Z</dcterms:modified>
</cp:coreProperties>
</file>