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365C2-872A-414B-8E7C-F3E8DB9AA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2042-D8A3-4B80-9C27-8CFB52F5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B9EA6-0613-4B00-A510-31BFF270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60A05-5B21-488E-AD13-737CF0A9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26571-667F-424C-AFB7-8E5F8D83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C3544-8A51-4428-A28F-DCCA7879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15906-629C-43CF-9921-A6B5FD67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65528-18E0-430E-BF6D-DE161C6F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6B0F4-31A2-4A8E-AAE0-76CD52272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B6359-73EC-4379-ABEF-9DF679B6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2448A-1D35-45F9-B09A-9BE669E1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23101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预防人口拐卖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人口拐卖的定义和现状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人口拐卖后的应对措施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人口拐卖的定义和现状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47" r="138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06" r="299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36" r="247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人口拐卖的定义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人口拐卖是一种严重的犯罪行为，不仅侵犯了受害者的基本人权，还对受害者的家庭和社会造成了巨大的伤害。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人口拐卖是指通过非法手段，将个人或家庭成员拐骗或绑架，强迫其从事劳动或从事其他非法活动的行为。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人口拐卖的现状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人口拐卖是一个全球性的问题，不仅存在于发展中国家，也存在于发达国家。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近年来，虽然各国政府和国际组织加强了对人口拐卖的打击力度，但拐卖人口的现象仍然屡禁不止。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人口拐卖对受害者及其家庭造成了巨大的心理和物质伤害，包括精神创伤、经济损失和家庭破裂等。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人口拐卖还对社会造成了负面影响，如加剧社会不公、削弱社会信任和破坏社会稳定等。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人口拐卖的影响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家长应加强对孩子的安全教育，告诉孩子不要轻信陌生人，不要随意跟陌生人离开，不要接受陌生人的礼物或帮助。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家长应该定期检查孩子的行踪，了解孩子在何处、和谁在一起，确保孩子安全。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2" b="715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590" b="155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家长应该教育孩子如何应对拐卖危险，例如遇到拐卖危险时要大声呼救、寻求帮助等。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60" b="72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学校应该加强安全教育，告诉学生不要轻信陌生人，不要随意跟陌生人离开，不要接受陌生人的礼物或帮助。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学校应该教育学生如何应对拐卖危险，例如遇到拐卖危险时要大声呼救、寻求帮助等。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学校应该开展模拟演练，让学生在实际操作中掌握应对拐卖危险的技巧和方法。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学校预防教育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社会应该加强对拐卖犯罪的宣传和教育，提高公众对拐卖犯罪的认识和警惕性。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社会应该建立完善的救助机制，为被拐卖者提供及时的救助和保护。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76" b="4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86" r="1058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政府应该加强打击拐卖犯罪的力度，制定更加严格的法律法规，对拐卖犯罪进行严厉打击。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人口拐卖后的应对措施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https://d.book118.com/325323101120011100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2024-09-08T04:34:33.261</cp:lastPrinted>
  <dcterms:created xsi:type="dcterms:W3CDTF">2024-09-07T20:34:33Z</dcterms:created>
  <dcterms:modified xsi:type="dcterms:W3CDTF">2024-09-07T20:34:34Z</dcterms:modified>
</cp:coreProperties>
</file>