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85880-61E6-46F7-A13C-1B862C3CA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1FFB3-AF28-4125-9E9E-6EFE15E38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99910-D761-48BC-B476-62BCC22AE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EC675C-9E92-4A94-84CE-70142C59B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7B0D05-7902-4950-96AA-B00A9865F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A6B8F0-552C-4E81-AB05-17B3A020F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308036-2FDE-43CE-A174-2A568BFB5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1DCFF-7AC7-4748-9140-B953E1335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CADCD6-D453-445E-BCD0-CBC54C630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001A0-58F2-40F4-9704-EAC32D6EC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8478A-31B0-4173-BFAE-19C21E1C6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32313424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企业行政事务管理制度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企业行政事务管理制度概述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企业行政事务管理的主要职责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企业行政事务管理的主要任务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企业行政事务管理制度的实施与监督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企业行政事务管理制度的优化建议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企业行政事务管理制度旨在规范企业的行政事务管理，提高管理效率，保障企业的正常运营和发展。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随着企业规模的扩大和业务范围的拓展，行政事务管理在企业中的作用越来越重要。为了更好地适应市场变化和满足企业发展需求，制定一套科学、合理的企业行政事务管理制度显得尤为重要。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行政事务管理是指企业内部的行政管理活动，包括文件处理、会议组织、物资采购、财务管理等方面的工作。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行政事务管理是企业管理体系的重要组成部分，其管理水平直接影响到企业的整体运营效果。通过有效的行政事务管理，可以提高企业的办公效率、降低管理成本、优化资源配置，从而提升企业的市场竞争力。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行政事务管理的定义和重要性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企业行政事务管理制度概述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明确企业行政部门的组织架构、职责和权限，以及与其他部门的协作关系。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规定行政管理流程，包括文件处理、会议组织、出差管理、印章管理等。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规范行政资源的使用和管理，包括办公用品、设备、车辆、场地等。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制定行政费用预算和控制标准，确保合理使用和节约行政经费。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组织架构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行政管理流程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行政资源管理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行政费用管理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提高行政管理效率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保障企业正常运营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降低行政管理成本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制度目标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通过规范行政管理流程和资源管理，提高行政管理效率。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确保企业行政事务的有序、高效运转，为企业正常运营提供保障。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通过合理使用和管理行政资源，降低行政管理成本。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通过良好的行政事务管理，提升企业形象和品牌价值。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https://d.book118.com/325323134242011123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2024-09-27T15:15:32.423</cp:lastPrinted>
  <dcterms:created xsi:type="dcterms:W3CDTF">2024-09-27T07:15:32Z</dcterms:created>
  <dcterms:modified xsi:type="dcterms:W3CDTF">2024-09-27T07:15:34Z</dcterms:modified>
</cp:coreProperties>
</file>