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27FFD1-2198-40AC-B014-A19E9ED0C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48FBC-117C-4B91-8A0B-539591CE6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EE1B2D-5417-4F55-978A-793DBBCEE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A9444D-EFAA-4EA7-99AD-5D444A5BE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8740BF-3C78-41AE-8436-760216928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1CA69A-B498-4A48-922D-FDF21784E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1D6D2C-84C4-45B4-B888-F670B9F96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014B98-BF6C-4BDF-8748-182A141CC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12D02D-58A0-4DC9-900A-62975652A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69E62-540D-4EA1-A56D-08AD0B539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5ED0D-808B-44B5-B370-E568CDC14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3233022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如何把团队做大做强课件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团队组建与招聘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团队文化和价值观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团队管理与领导力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团队绩效与评估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250" r="625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团队是现代社会中不可或缺的组织形式，能够提高工作效率、促进创新和应对复杂挑战。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团队可以提供更全面的知识和技能，促进成员之间的相互学习和成长。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团队能够增强成员之间的信任和合作，提高工作满意度和绩效。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8" b="214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提高团队凝聚力和合作精神，增强成员之间的互信和沟通。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培养团队成员的技能和能力，提高整个团队的绩效和竞争力。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实现团队目标和愿景，为组织和社会做出更大的贡献。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团队发展的目标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团队组建与招聘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914" r="3191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团队目标应该具有明确性、可衡量性和可实现性，能够激发团队成员的积极性和创造力。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明确团队目标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使命是团队存在的根本原因，应该与团队目标相辅相成，为团队成员提供清晰的方向和指导。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制定使命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确定团队目标和使命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根据团队目标和使命，制定详细的招聘计划，包括招聘岗位、人数、时间、预算等。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根据岗位需求和公司文化，制定相应的招聘策略，如校园招聘、社会招聘、内部推荐等。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制定招聘计划和策略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制定招聘策略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制定招聘计划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建立人才标准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根据岗位需求和公司文化，建立相应的人才标准，包括专业技能、沟通能力、团队协作能力等。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选拔优秀人才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通过面试、笔试、背景调查等方式，选拔符合岗位需求和公司文化的优秀人才，为团队注入新的活力和创造力。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375" r="23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选拔优秀人才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团队文化和价值观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https://d.book118.com/325323302232011034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2024-08-30T08:16:06.741</cp:lastPrinted>
  <dcterms:created xsi:type="dcterms:W3CDTF">2024-08-30T00:16:06Z</dcterms:created>
  <dcterms:modified xsi:type="dcterms:W3CDTF">2024-08-30T00:16:08Z</dcterms:modified>
</cp:coreProperties>
</file>