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8CD3D29-65A2-40F1-9E6F-8A0D007A0F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31AC2D-3CF7-4518-B7EB-4E9BD1E3B9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C213394-A9D0-4DA6-A061-97746112AB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48BA194-82E1-4FE0-83D0-44C2E1E4CA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1ED40EA-1084-4F8B-BD18-1F5DAC4F6E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75F6A21-BE04-4A58-A6E2-7F8EBC0F79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41B2552-59C4-4FCA-BF38-0C003983106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E77772-DBE6-4184-A71F-C267A307B4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2D4BD5-2469-4F85-88ED-C518AD6FCC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C3576E-5DE5-4F6D-9C9D-AC501367A5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EF1B84-C53B-4B9B-A89C-7F50300A65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5324021331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115中国社会保障制度的公平性评估</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社会保障制度公平性理论基础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中国社会保障制度的发展历程与现状</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公平性评估方法与指标体系构建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中国社会保障制度公平性实证评估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提升中国社会保障制度公平性的对策建议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社会保障制度是国家发展的重要组成部分</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中国社会保障制度是国家发展的重要保障，对于维护社会稳定、促进经济发展、保障人民基本生活权益具有重要意义。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3500" r="13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公平性评估是完善社会保障制度的关键环节</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通过对社会保障制度的公平性进行评估，可以发现制度存在的问题和不足，为完善制度提供科学依据。</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当前社会保障制度面临诸多挑战</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随着社会经济的发展和人口老龄化的加剧，社会保障制度面临着资金压力、制度漏洞、服务不足等挑战，公平性评估对于应对这些挑战具有积极作用。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评估目的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通过对中国社会保障制度的公平性进行评估，了解制度在保障人民基本生活权益方面的实际效果，发现制度存在的问题和不足，提出完善制度的政策建议。</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评估范围</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本次评估的范围包括社会保险、社会救助、社会福利等各个方面，涉及养老、医疗、失业、工伤、生育等各个险种，以及城乡居民最低生活保障、特困人员供养、受灾人员救助等各个救助项目。</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评估目的和范围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社会保障制度公平性理论基础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公平性是指社会成员在享受社会保障权益时，不受性别、年龄、职业、地域等歧视，平等享有社会保障的机会和待遇。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公平性定义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公平性包括起点公平、过程公平和结果公平。起点公平要求社会保障制度对所有社会成员一视同仁，提供平等的保障机会；过程公平强调社会保障制度在运行过程中应遵循公正、公开、透明的原则；结果公平则关注社会保障制度最终能否实现社会成员之间的平等和公正。</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内涵解析</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公平性的定义与内涵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经济可持续发展</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公平的社会保障制度有助于促进人力资源的合理流动和优化配置，提高劳动生产率，推动经济可持续发展。</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社会稳定</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社会保障制度的公平性是社会稳定的重要基石。通过确保社会成员在遭遇风险时得到及时、有效的保障，可以减少社会不公和矛盾，维护社会稳定。</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社会公正与和谐</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社会保障制度的公平性是社会公正与和谐的重要体现。通过保障社会弱势群体的基本生活需要，促进社会公正，营造和谐的社会氛围。</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15917" b="1591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8000" r="18000"/>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3958" r="13958"/>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社会保障制度公平性的重要性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近年来，国内学者对社会保障制度公平性的研究逐渐增多，主要集中在制度设计、实施效果、影响因素等方面。同时，政府也加大了对社会保障制度公平性的重视力度，不断完善相关政策法规。</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国外对社会保障制度公平性的研究起步较早，形成了较为完善的理论体系和实践经验。许多发达国家在社会保障制度设计和实施中注重公平性原则，通过立法保障、财政支持等措施促进社会保障制度的公平发展。</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随着全球化和人口老龄化的加剧，社会保障制度公平性的挑战将更加严峻。国内外学者将继续关注社会保障制度公平性的理论与实践问题，探索更加有效的制度设计和实施路径。同时，政府也将加大对社会保障制度公平性的投入力度，推动社会保障制度的全面、协调、可持续发展。</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国内研究现状</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国外研究现状</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发展趋势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中国社会保障制度的发展历程与现状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改革开放后的社保制度改革</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改革开放后，中国逐步建立了社会保险制度，包括养老保险、医疗保险、失业保险、工伤保险和生育保险等。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近年来的社保制度完善</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近年来，中国政府不断完善社会保障制度，提高社保意识，加强社保监管，推进社保信息化建设等。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计划经济时期的社保制度</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在计划经济时期，中国的社会保障制度主要由国家和单位提供，包括养老、医疗、工伤、生育等方面的保障。</a:t>
            </a:r>
          </a:p>
        </p:txBody>
      </p:sp>
      <p:pic>
        <p:nvPicPr>
          <p:cNvPr id="10" name="Picture 10"/>
          <p:cNvPicPr>
            <a:picLocks noChangeAspect="1"/>
          </p:cNvPicPr>
          <p:nvPr/>
        </p:nvPicPr>
        <p:blipFill>
          <a:blip r:embed="rId2"/>
          <a:srcRect l="8167" r="81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发展历程回顾</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0958" r="10958"/>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中国社会保障制度覆盖面不断扩大，基本养老、医疗等保障制度已经覆盖全体公民。</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社会保障制度覆盖面不断扩大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随着经济的发展和社会的进步，中国社会保障水平不断提高，保障标准和范围不断扩大。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社会保障水平不断提高</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中国政府积极推进多元化社会保障体系的建立，包括社会保险、社会救助、社会福利、社会优抚等方面。</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多元化社会保障体系的建立</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现状分析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792" r="137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社会保障制度与经济发展的适应性挑战</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中国社会保障制度需要与经济发展相适应，不断调整和完善，以适应经济发展的需要。</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社会保障制度不公平性问题</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当前中国社会保障制度存在不公平性问题，不同地区和不同群体之间的保障水平和标准存在差异。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社会保障制度可持续性挑战</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随着人口老龄化的加剧和经济的转型升级，中国社会保障制度面临可持续性挑战。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存在的问题与挑战</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https://d.book118.com/325324021331011034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2024-08-30T16:52:24.278</cp:lastPrinted>
  <dcterms:created xsi:type="dcterms:W3CDTF">2024-08-30T08:52:24Z</dcterms:created>
  <dcterms:modified xsi:type="dcterms:W3CDTF">2024-08-30T08:52:26Z</dcterms:modified>
</cp:coreProperties>
</file>