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319C196-73C9-4C38-8D19-66A3DF28C6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645FFD-C5E6-412F-B23C-A9626A6626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FCB0411-53E7-4970-8575-171725FCD8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65D8A7F-C183-44FE-892A-5A12850428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B6D3D70-7F89-4F1E-89B8-CE7766405A8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4DEDEEC-160D-4C59-A5F7-88664C8755E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9FA418F-C1EF-4EA9-B949-104797568DC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7558ABF-E548-4930-86C5-0B0D47A4D5B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F8FD9F-B54E-46A8-B1CD-A0134304B0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3EBB74-74E4-41CB-BCEF-C8519D6877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C77069-51DD-4AD2-AD0C-B3128F9E94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532432400301111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现代传感器技术基础与应用</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传感器技术概述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传感器技术基础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常见类型传感器介绍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现代传感器技术应用实例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传感器技术发展趋势与挑战</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传感器技术概述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传感器是一种能够将被测量量转换为可测量量的装置，通常由敏感元件、转换元件和测量电路组成。</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根据被测量量的不同，传感器可分为温度传感器、压力传感器、位移传感器、速度传感器、加速度传感器等。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传感器定义与分类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传感器分类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传感器定义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第二阶段</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物性型传感器。依靠敏感元件材料本身物理性质的变化来实现信号的转换。例如利用水银的热胀冷缩现象的水银温度计。</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第三阶段</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智能型传感器。是微型计算机技术与检测技术相结合的产物，使传感器具有一定的人工智能。</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传感器技术发展历史</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智能家居</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智能家居系统中大量使用传感器来监测环境变化并做出相应的控制，如温度、湿度、光照等传感器的应用。</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工业自动化</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在工业自动化领域，传感器被广泛应用于各种生产设备的监测与控制，如温度、压力、流量、液位等参数的测量与控制。</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汽车电子</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汽车中使用了大量的传感器来监测车辆状态并控制相关系统，如车速、发动机转速、油量等参数的测量与控制。</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环境监测</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环境监测领域使用传感器来监测大气、水质、土壤等环境参数的变化，为环境保护提供数据支持。</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医疗设备</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在医疗设备中，传感器被用于监测患者的生理参数，如体温、血压、心率等，以及控制医疗设备的运行。</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传感器技术应用领域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传感器技术基础</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8133" b="8133"/>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98" b="269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传感器工作原理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传感器定义</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传感器是一种能够将非电量转换为与之有确定对应关系的电量输出的装置。</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工作原理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传感器通过敏感元件感受被测量，并按照一定规律转换成可用输出信号的器件或装置。</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转换过程</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被测量（非电量）通过敏感元件转换成电量，再经过转换电路将电量转换成便于处理、传输和显示的标准化信号。</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包括线性度、灵敏度、迟滞、重复性、分辨率和稳定性等，反映传感器在静态或稳态工作条件下的输入输出特性。</a:t>
            </a:r>
          </a:p>
        </p:txBody>
      </p:sp>
      <p:pic>
        <p:nvPicPr>
          <p:cNvPr id="6" name="Picture 6"/>
          <p:cNvPicPr>
            <a:picLocks noChangeAspect="1"/>
          </p:cNvPicPr>
          <p:nvPr/>
        </p:nvPicPr>
        <p:blipFill>
          <a:blip r:embed="rId2"/>
          <a:srcRect l="33350" r="3335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静态性能指标</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包括频率响应、时间常数、固有频率和阻尼比等，反映传感器在动态工作条件下的性能。</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动态性能指标</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包括温度稳定性、抗干扰能力、耐腐蚀性、耐磨损性等，反映传感器在不同工作环境下的适应能力。</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环境适应性指标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传感器性能指标</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9488" r="29488"/>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通过放大电路将传感器输出的微弱信号放大，并通过调理电路将信号转换成适合后续处理的标准化信号。</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信号放大与调理</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采用滤波技术去除信号中的噪声和干扰，提高信号的信噪比和抗干扰能力。</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信号滤波与去噪</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通过模数转换器将模拟信号转换成数字信号，便于后续的数字信号处理和计算机处理。</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信号转换与数字化</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对多个传感器的数据进行融合处理，提高测量精度和可靠性，同时降低系统复杂度和成本。</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数据融合与处理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传感器信号处理技术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常见类型传感器介绍</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利用两种不同金属在温度变化时产生的热电势来测量温度。</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热电偶</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热电阻</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4478" b="1447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红外温度传感器</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16675" b="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利用金属或半导体材料的电阻随温度变化的特性来测量温度。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通过测量物体辐射的红外能量来推算物体的温度。</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温度传感器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利用压阻效应，将压力变化转换为电阻变化进行测量。</a:t>
            </a:r>
          </a:p>
        </p:txBody>
      </p:sp>
      <p:pic>
        <p:nvPicPr>
          <p:cNvPr id="4" name="Picture 4"/>
          <p:cNvPicPr>
            <a:picLocks noChangeAspect="1"/>
          </p:cNvPicPr>
          <p:nvPr/>
        </p:nvPicPr>
        <p:blipFill>
          <a:blip r:embed="rId2"/>
          <a:srcRect l="20000" r="200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2500" r="125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870" r="1687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压阻式压力传感器</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利用压电材料的压电效应，将压力变化转换为电荷或电压变化进行测量。</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压电式压力传感器</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通过测量压力引起的电容器极板间距离变化导致的电容变化来测量压力。</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电容式压力传感器</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压力传感器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https://d.book118.com/325324324003011114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2024-09-20T23:10:11.106</cp:lastPrinted>
  <dcterms:created xsi:type="dcterms:W3CDTF">2024-09-20T15:10:11Z</dcterms:created>
  <dcterms:modified xsi:type="dcterms:W3CDTF">2024-09-20T15:10:13Z</dcterms:modified>
</cp:coreProperties>
</file>