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D8B15-CAC1-4ABC-88DF-2E5D50541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737D1-9B3A-432F-8515-66D6D85B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5A6F1-D5CB-4545-9181-0E2BDE519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0043A-D4BF-465A-B7F5-890D6856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C623F-158D-4FE6-9A64-D8826B25E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9A782-C0BD-4EE7-B046-9D32A7F77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1F03E-D33B-4544-9FD3-5A6BA2785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16E5F-AE51-40BC-941B-6984B496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12EB6-3748-46E0-88AC-0353D313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066D1-65F4-471E-8108-CF67CE5A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4E3AD-3E33-4790-8C0C-94F97BC21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3001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运营部门绩效考核管理方案的人力资源管理要点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人力资源部门在绩效考核中的角色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运营部门绩效考核指标设计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考核周期与频次安排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数据收集、整理与分析方法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结果反馈、申诉与改进机制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总结：提升运营部门绩效管理水平，助力企业发展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随着企业竞争的加剧，运营部门作为企业的重要组成部分，其绩效直接关系到企业的整体效益。因此，制定一套科学、合理的绩效考核管理方案，对于提高运营部门的工作效率、激发员工积极性具有重要意义。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通过绩效考核管理方案的实施，明确运营部门员工的工作目标，提高员工的工作积极性和工作效率，促进部门整体业绩的提升，同时为企业的人力资源管理提供决策依据。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确保考核过程公正、公开、公平，避免出现不规范的考核现象。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以企业整体目标和运营部门目标为导向，确保员工个人目标与组织目标保持一致。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采用定量和定性相结合的考核方式，全面评价员工的工作表现。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定量与定性相结合原则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定期对绩效考核结果进行反馈，针对存在的问题进行调整和改进。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绩效考核管理原则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52" r="303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本方案适用于企业运营部门全体员工。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包括运营经理、运营主管、运营专员等各级运营人员。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人力资源部门在绩效考核中的角色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根据企业战略和运营部门职责，制定明确的绩效考核目标。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确定考核目标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设计考核指标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结合运营部门工作特点，设计合理的绩效考核指标，如销售额、客户满意度、市场份额等。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明确考核周期、考核方式（如360度反馈、KPI评估等）以及考核结果反馈与申诉机制。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对参与考核的人员进行培训，确保他们熟悉考核标准、流程以及评估方法。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培训考核人员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协助运营部门收集相关绩效数据，确保数据的真实性和准确性。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收集考核数据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组织相关人员对运营部门绩效进行评估，确保评估过程的公正性和客观性。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组织评估会议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组织实施考核工作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指导其他部门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为其他部门提供绩效考核方面的指导和支持，协助他们解决考核过程中遇到的问题。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协调争议处理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在出现考核结果争议时，人力资源部门应协调相关部门进行妥善处理，确保考核结果的公正性和合理性。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监督考核过程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对考核过程进行监督，确保各部门按照规定流程和标准进行考核。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监督与指导其他部门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运营部门绩效考核指标设计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0167" b="20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考核运营部门在一定时期内的销售额完成情况，反映部门的销售能力和市场拓展能力。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考核运营部门在一定时期内的订单数量，反映部门的产品销售情况和市场需求响应速度。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考核运营部门在一定时期内新客户的获取数量和质量，反映部门的客户开发能力和市场拓展效果。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新客户获取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考核运营部门在一定时期内的销售利润率，反映部门的盈利能力和成本控制水平。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考核运营部门在一定时期内的各项费用支出情况，包括销售费用、管理费用等，反映部门的费用控制能力和经营管理效率。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考核运营部门在一定时期内的销售回款率，反映部门的资金回收能力和风险管理水平。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回款率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客户投诉处理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考核运营部门对客户投诉的响应速度和处理效果，反映部门的服务意识和问题解决能力。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考核运营部门对已有客户的维护情况，包括客户回访、关怀等，反映部门的客户关系管理能力和客户忠诚度水平。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通过定期的客户满意度调查，了解客户对运营部门提供的产品和服务的满意程度，反映部门的服务质量和客户满意度水平。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考核运营部门内部流程的规范性和执行情况，反映部门的流程管理水平和效率。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流程规范性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考核运营部门内部团队协作的情况，包括团队沟通、协作效率等，反映部门的团队协作能力和工作氛围。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考核运营部门在业务创新、管理创新等方面的能力和成果，反映部门的创新意识和创新能力水平。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考核运营部门在员工培训、职业发展等方面的投入和效果，反映部门的人才培养和发展能力。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内部流程优化指标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考核周期与频次安排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https://d.book118.com/325330011333011110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2024-09-16T11:10:02.123</cp:lastPrinted>
  <dcterms:created xsi:type="dcterms:W3CDTF">2024-09-16T03:10:02Z</dcterms:created>
  <dcterms:modified xsi:type="dcterms:W3CDTF">2024-09-16T03:10:04Z</dcterms:modified>
</cp:coreProperties>
</file>