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16832D-F491-49CC-9F2D-A7F76D11C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A896B6-B4D7-4CAE-B536-3F01EEBA7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036CAE-6B08-45DB-AEEF-56C24B6E9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FDC522-D530-4C46-9366-FE3BA6D34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7AB8A2-2F6F-480A-979C-4AA240AA5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55E4A1-44CF-41BB-BC81-EFB724386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776596-1B30-4F39-9D3C-A047BC541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751330-95E7-4180-B17F-C9EE90F7C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3FEA5F-78A4-43EC-B9CA-1304F8F8A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ADBEA7-B8B3-48AB-8095-658119847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AF41F4-1755-41C9-85FD-BE38B593F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3303002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银行培训工作总结报告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培训问题与改进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未来培训展望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培训计划与目标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708" b="1370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培训计划的制定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培训需求分析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通过调查问卷、访谈等方式，了解员工在专业技能、业务知识、职业素养等方面的需求，为制定培训计划提供依据。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培训课程设计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根据需求分析结果，设计培训课程，包括课程主题、内容、教学方法、时间安排等，确保培训内容与员工实际工作紧密相关。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资源整合与安排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合理利用内部和外部资源，包括师资力量、场地设施、教学设备等，确保培训计划的顺利实施。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458" r="11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促进企业文化传承与发展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通过培训，传播银行的核心价值观和文化理念，增强员工的归属感和忠诚度。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提高员工的专业技能和业务知识水平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通过培训，使员工掌握银行核心业务、产品知识和相关法律法规，提高工作效率和业务水平。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提升员工的职业素养和团队协作能力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培养员工的沟通协作、创新思维、解决问题等能力，增强团队凝聚力和执行力。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培训目标的明确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统计参加培训的员工人数、课程覆盖率等数据，了解培训计划的普及程度和员工参与度。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培训参与情况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42" r="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培训反馈与改进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375" b="1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通过考试、问卷调查等方式，对培训效果进行评估，分析员工在知识、技能等方面的提升情况。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收集员工对培训计划和课程的意见和建议，针对存在的问题进行改进和优化，提高培训质量。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培训计划的实施情况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培训内容与形式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确保培训课程的目标与银行员工的实际需求相匹配，以提高员工的专业技能和知识水平。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000" r="18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625" r="13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课程目标明确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培训课程内容应涵盖银行各个业务领域，确保员工能够全面了解银行业务流程和操作规范。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内容系统完整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培训课程应注重实践操作，通过模拟真实场景和案例分析，提高员工解决实际问题的能力。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注重实践操作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培训课程的设计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线上培训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线下培训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内部培训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外部培训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培训形式的多样性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919" r="1491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利用在线学习平台，提供灵活的学习时间和地点，方便员工随时随地进行学习。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组织集中式培训，邀请专业讲师授课，提高员工学习的互动性和实效性。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利用银行内部资源，组织业务骨干进行分享交流，促进员工之间的知识传递和经验分享。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参加行业培训和交流活动，拓宽员工视野，了解行业最新动态和趋势。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根据不同岗位员工的职责和需求，设计具有针对性的培训内容，提高培训的实用性和有效性。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针对岗位特点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根据银行业务发展和政策变化，及时更新培训内容，确保员工掌握最新的知识和技能。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及时更新内容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333" r="8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在培训过程中加强实操训练，使员工能够将理论知识转化为实际操作能力，提高工作效率和质量。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强化实操训练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培训内容的实用性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https://d.book118.com/325330300202011104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2024-09-14T07:16:14.407</cp:lastPrinted>
  <dcterms:created xsi:type="dcterms:W3CDTF">2024-09-13T23:16:14Z</dcterms:created>
  <dcterms:modified xsi:type="dcterms:W3CDTF">2024-09-13T23:16:16Z</dcterms:modified>
</cp:coreProperties>
</file>