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686E5-F43E-48D1-AAD8-952A2C083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3B533B-45B8-43A7-A609-9325B4C81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2EB11F-8072-4DF2-B530-FC2E03FAE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895C2-4EAF-49A5-B790-1FF4C1FE9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05C1E7-615B-4591-9984-476FFDB4C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21C83B-80CF-4E89-A4DC-B8B267414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FB81F1-9F70-403B-9279-27ECD7E4A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C4257-F505-424A-8143-20AD1F735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DB0A0-E20A-4216-94ED-7B7D81B22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7E319-BB1D-4FBC-9AF0-C7EA262BE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3A521-0926-43EE-A67D-056D8F318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33130401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第八章园林工程合同管理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合同基本概念与法律法规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园林工程合同签订与履行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园林工程合同变更、解除与终止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园林工程合同违约责任与争议解决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园林工程合同档案管理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合同基本概念与法律法规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合同定义及作用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合同是平等主体的自然人、法人、其他组织之间设立、变更、终止民事权利义务关系的协议。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合同作用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合同是市场经济活动中重要的交易工具，具有明确双方权利义务、保障交易安全、促进经济发展的作用。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我国合同领域的基本法律，规定了合同的订立、效力、履行、变更和转让、权利义务终止、违约责任等一般性规则。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《中华人民共和国合同法》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如《中华人民共和国招标投标法》、《中华人民共和国建筑法》等，在特定领域和范围内对合同进行规范和调整。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其他相关法律法规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合同法律法规概述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园林工程合同特点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标的物特殊性（涉及园林绿地、植物材料、园林小品等）、履行周期长（通常包括设计、施工、养护等多个阶段）、技术要求高（需要具备园林专业知识和技能）。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园林工程合同分类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按性质可分为工程勘察合同、设计合同、施工合同等；按计价方式可分为固定总价合同、固定单价合同、成本加酬金合同等。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园林工程合同特点与分类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园林工程合同签订与履行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在签订园林工程合同前，必须了解国家相关法律法规，确保合同内容合法合规。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了解相关法律法规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明确甲乙双方的权益和义务，避免后期出现纠纷。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明确双方权益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对合同对方的资信情况进行调查，了解其经营状况、信誉等，确保对方有能力履行合同。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调查对方资信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合同签订前准备工作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工程范围与内容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明确园林工程的范围、内容、工程量等，确保双方对工程有清晰的认识。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工程进度与验收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规定工程的进度安排、验收标准等，确保工程按时按质完成。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工程价款与支付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明确工程价款、支付方式、支付时间等，确保双方经济利益得到保障。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违约责任与争议解决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规定违约责任、争议解决方式等，为可能出现的纠纷提供解决方案。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合同条款协商与确定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严格履行合同义务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加强沟通与协调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保留相关证据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及时处理纠纷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合同履行过程中注意事项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在合同履行过程中，双方应加强沟通与协调，及时解决出现的问题。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在合同履行过程中，应妥善保管相关证据，以便在发生纠纷时提供证据支持。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在合同履行过程中如出现纠纷，双方应积极协商解决；协商不成的，可依法向仲裁机构申请仲裁或向人民法院提起诉讼。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甲乙双方应严格按照合同约定履行各自义务，确保工程顺利进行。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园林工程合同变更、解除与终止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变更条件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当园林工程合同中的工程范围、设计、施工进度等发生重大变化时，经双方协商一致，可对合同进行变更。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变更程序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提出变更请求→评估变更影响→协商变更内容→签订补充协议→执行变更。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合同变更条件及程序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包括不可抗力导致合同无法履行、一方严重违约等情形，双方可协商解除合同。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处理方式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通知对方解除合同→协商处理合同解除后的相关事宜→签订解除协议→办理相关手续。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解除情形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合同解除情形及处理方式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https://d.book118.com/325331304010011101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2024-09-09T05:55:47.889</cp:lastPrinted>
  <dcterms:created xsi:type="dcterms:W3CDTF">2024-09-08T21:55:47Z</dcterms:created>
  <dcterms:modified xsi:type="dcterms:W3CDTF">2024-09-08T21:55:50Z</dcterms:modified>
</cp:coreProperties>
</file>