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190622-081A-4DD3-BC79-79A158EC9E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B03B70-31B8-46A6-BAB5-87FF71F92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E2B1CD-B0A9-4BD8-803F-ADA3CE69D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795704-7E0C-4354-A503-F4F47B4B7B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18C23C-F28C-4CAC-A333-4874F18C7A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DDA674-52C9-41B4-9F1D-B24D39A550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13D2C1-1C00-48D8-9F15-E4C95007CB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1BA21E-989C-4A8D-8AFA-F26351DB2D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B74C52-3821-494F-9D97-AE48CA6371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CF5B40-5CF8-417B-A336-9DF5B013E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F2DD72-7FC3-4A91-BE23-F589E071A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6.jpeg" /><Relationship Id="rId4" Type="http://schemas.openxmlformats.org/officeDocument/2006/relationships/image" Target="../media/image27.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8.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9.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3321332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900217" cy="200025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事业单位职称制度</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950">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rgbClr val="000000">
                    <a:alpha val="100000"/>
                  </a:srgbClr>
                </a:solidFill>
                <a:latin typeface="Microsoft Yahei"/>
                <a:ea typeface="Microsoft Yahei"/>
                <a:cs typeface="Microsoft Yahei"/>
              </a:rPr>
              <a:t>2024-02-02</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3640993" y="1373505"/>
            <a:ext cx="6102112" cy="4623259"/>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职称制度概述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职称评审标准与条件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职称评审流程与程序</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职称制度改革与创新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职称制度对事业单位影响</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职称制度未来展望与挑战</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职称制度概述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041" r="310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职称是根据相关标准和要求设立的，代表在特定领域内具有一定专业经验和知识的专业人员所获得的正式称号。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旨在激励专业人员不断提升自身能力，促进事业单位人才队伍建设，提高整体服务水平和效率。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职称制度初步建立，主要针对科研、教育、卫生等领域，职称评审标准和程序相对简单。</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初始阶段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随着经济社会的发展，职称制度逐渐完善，评审标准和程序更加科学、规范，职称与薪酬待遇、晋升机会等紧密挂钩。</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发展阶段</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针对职称制度存在的问题和不足，国家和地方陆续推出一系列改革措施，如取消唯论文、唯学历等倾向，更加注重实际贡献和创新能力。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改革阶段</a:t>
            </a:r>
          </a:p>
        </p:txBody>
      </p:sp>
      <p:pic>
        <p:nvPicPr>
          <p:cNvPr id="9" name="Picture 9"/>
          <p:cNvPicPr>
            <a:picLocks noChangeAspect="1"/>
          </p:cNvPicPr>
          <p:nvPr/>
        </p:nvPicPr>
        <p:blipFill>
          <a:blip r:embed="rId2"/>
          <a:srcRect l="16625" r="1662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职称制度发展历程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240" b="424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108" b="510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事业单位职称体系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初级职称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包括助理级和员级，主要针对刚入职或工作年限较短的专业人员，是职称晋升的起点。</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中级职称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代表在某一领域具有一定专业经验和知识的专业人员，是事业单位中的中坚力量。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高级职称</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包括副高级和正高级，代表在某一领域具有深厚专业经验和知识的专家型人才，是事业单位中的领军人物。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职称评审标准与条件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申报职称人员需具备相应学历背景，一般要求本科及以上学历，部分专业职称可能对学历要求更高。</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学历要求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申报职称人员需具备一定的工作年限，不同职称对工作年限的要求不同，一般要求申报人员具备相应专业领域内的工作经验。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工作年限</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792" r="13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申报职称人员需具备相应的专业技能和实践能力，能够独立完成相应专业领域内的工作任务。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专业技能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基本条件要求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申报职称人员需具备相应的工作业绩，包括在专业领域内取得的成果、贡献和荣誉等。</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工作业绩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学术成果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208" r="12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社会效益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167" r="16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申报职称人员需具备一定的学术成果，包括发表的论文、参与的科研项目、获得的专利等。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申报职称人员的工作成果应具备相应的社会效益，能够为社会带来积极的影响和贡献。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业绩成果要求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申报职称人员需具备学术诚信，不得存在学术不端行为，如抄袭、剽窃、造假等。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25" r="16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792" r="792"/>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学术诚信</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申报职称人员需遵守学术规范和职业道德，不得违反相关规定和法律法规。</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遵守规范</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申报职称人员应具备严谨治学的态度和精神，注重学术研究和专业实践的质量和水平。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严谨治学</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学术道德要求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部分职称可能对申报人员的外语水平有一定要求，如需要具备一定的英语或其他外语听说读写能力。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外语水平</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随着信息化的发展，部分职称可能对申报人员的计算机技能有一定要求，如需要掌握一定的办公软件和专业技能软件等。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计算机技能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申报职称人员需注重继续教育和自我提升，不断更新自己的知识和技能水平，以适应专业发展的需要。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继续教育</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其他特殊要求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职称评审流程与程序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准备相关申报材料，包括个人身份证明、学历学位证明、工作业绩成果等。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申报人员需对申报材料的真实性、完整性负责，并按照要求装订成册。</a:t>
            </a:r>
          </a:p>
        </p:txBody>
      </p:sp>
      <p:pic>
        <p:nvPicPr>
          <p:cNvPr id="7" name="Picture 7"/>
          <p:cNvPicPr>
            <a:picLocks noChangeAspect="1"/>
          </p:cNvPicPr>
          <p:nvPr/>
        </p:nvPicPr>
        <p:blipFill>
          <a:blip r:embed="rId2"/>
          <a:srcRect l="9222" r="92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25" r="952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申报人员需了解职称评审政策、条件及程序，确定申报等级和专业。</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个人申报及材料准备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3792" r="1379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25" r="1662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25" r="1662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申报人员所在单位对申报材料进行初步审核，核实材料的真实性、完整性。</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单位根据申报人员的业绩成果、工作表现等提出推荐意见。</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单位需将初审合格的申报材料及推荐意见报送至上级主管部门。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单位初审及推荐意见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专家根据申报人员的答辩情况、材料评审情况等提出评审意见。</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上级主管部门组织专家对申报材料进行评审，包括审核材料的规范性、业绩成果的创新性等。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申报人员需参加答辩环节，就自己的业绩成果、专业能力等进行陈述和答辩。</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专家评审及答辩环节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上级主管部门将评审结果进行公示，接受社会监督。</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公示期间如有异议，申报人员或单位可向主管部门提出，主管部门需对异议进行调查核实。</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如异议属实，主管部门需对评审结果进行调整并重新公示。</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结果公示及异议处理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https://d.book118.com/325332133244011113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2024-09-20T14:55:23.760</cp:lastPrinted>
  <dcterms:created xsi:type="dcterms:W3CDTF">2024-09-20T06:55:23Z</dcterms:created>
  <dcterms:modified xsi:type="dcterms:W3CDTF">2024-09-20T06:55:26Z</dcterms:modified>
</cp:coreProperties>
</file>