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3D929-DC2B-4AA5-B4CD-CE8257B81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F797E-6DA2-400C-863D-319FFDE1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601A4-73C1-44AD-B844-260F1A173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ACFD6-BF1B-4DB4-9C77-6399FA2D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AFF776-098D-4F87-A27E-7C5C08E0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7ACB0-351E-4AF6-8D99-01590715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0809F-25CA-465C-9804-763391FAE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841B8-7590-47C9-B719-90DB3E9C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D3893-241F-46D0-ABE1-F5832B87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5B937-4638-4428-B1DF-2707E563C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A77E4-336C-4064-8E0D-A27D02293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340200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农村资金互助社发展模式与特点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农村资金互助社发展影响因素分析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介绍农村资金互助社的发展历程、政策支持以及在农村金融体系中的地位。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阐述农村资金互助社对农村经济发展的推动作用，如提高农民融资能力、促进农业现代化、增加农民收入等。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1325" r="313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明确本研究的目的，即探讨农村资金互助社的发展现状、问题及未来发展趋势。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提出本研究所要解决的核心问题，如农村资金互助社的运营模式、存在的问题及解决方案等。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5000" r="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近年来，农村资金互助社数量不断增加，覆盖范围逐渐扩大。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互助社数量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互助社主要分布在农业大省和贫困地区，为当地农民提供金融服务。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分布地区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互助社数量与分布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712" b="12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互助社成员主要是农民和农村小微企业。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成员规模通常较小，以个人或小型企业为主。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互助社成员结构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成员规模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互助社的贷款规模通常较小，以满足成员的短期资金需求。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贷款规模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存款规模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互助社的存款规模也相对较小，主要来源于成员的闲置资金。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互助社的业务范围主要包括存款、贷款、转账等基础金融服务。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互助社业务规模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农村资金互助社发展模式与特点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由农民自发组织，通过民主选举产生理事会和监事会，负责互助社的日常管理和决策。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农民自发组织模式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政府通过政策引导和资金支持，推动农村资金互助社的发展，以实现农村金融服务的普及和深化。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政府引导模式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商业性互助社以盈利为目的，通过吸收会员存款、发放贷款等业务实现盈利。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商业性互助模式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互助社发展模式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019" b="11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互助社特点分析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农村资金互助社主要服务于当地农民，具有强烈的地域性特征。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互助性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互助社以互助为主要目的，通过会员之间的互助合作，实现资金的融通和互利共赢。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民主性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互助社实行民主管理，会员共同参与决策和管理，体现了民主性和自主性。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农村资金互助社能够满足农民在生产和生活方面的资金需求，提高农民的金融意识和信用意识，促进农村经济的发展。同时，互助社能够降低交易成本，提高金融服务的效率和质量。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农村资金互助社在发展中也存在一些不足，如资金规模较小、服务范围有限、管理不够规范等。此外，由于缺乏有效的监管机制和风险控制措施，一些互助社存在较高的风险。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互助社优势与不足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https://d.book118.com/325334020032011111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2024-09-16T20:25:34.281</cp:lastPrinted>
  <dcterms:created xsi:type="dcterms:W3CDTF">2024-09-16T12:25:34Z</dcterms:created>
  <dcterms:modified xsi:type="dcterms:W3CDTF">2024-09-16T12:25:36Z</dcterms:modified>
</cp:coreProperties>
</file>