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133A6E-FFAC-4F5D-8324-DC1F45993C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F36B4C-0053-4E8F-B0B0-25B219E47F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B05F35-B6F8-4751-9C38-3FE54F6CBE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D88CA7-1533-446E-96B9-477AA4C628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2B14234-DBA1-49B0-BAA4-38ED994BB0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0D58D1-5B21-4749-894B-07486AA26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88B1496-23CE-43E3-B0CA-BFD7A0AC50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252D55-B568-4A74-A302-25CA118979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F26082-F746-4024-88CE-0F2AB08D03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CFECCF-8EF7-4680-86BD-2B00523064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3D9CF3-4EB5-4466-959B-858C25FD5A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5334223010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第二章市场调研方案设计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市场调研概述与目标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调研方法与策略选择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样本设计与抽样技术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数据收集与处理流程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数据分析方法与工具应用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报告撰写与成果呈现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市场调研概述与目标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市场调研是一种通过系统性地收集、整理、分析市场相关信息，以辅助企业决策的过程。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市场调研能够帮助企业了解市场趋势、消费者需求、竞争对手情况，为产品研发、市场营销等提供重要依据。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市场调研定义及作用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本次调研目标与需求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调研目标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本次调研旨在了解目标市场的消费者需求、购买行为以及竞争对手情况，为企业制定市场营销策略提供数据支持。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调研需求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为实现调研目标，需要收集目标市场的相关统计数据、消费者调查问卷数据以及竞争对手的分析数据。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预期成果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通过本次调研，预期获得目标市场的消费者需求报告、购买行为分析报告以及竞争对手情况报告。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这些成果将为企业制定针对性的市场营销策略提供重要依据，有助于提高产品的市场占有率和品牌影响力。同时，本次调研还将为企业未来的市场扩展和产品创新提供方向性指导。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预期成果及价值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调研方法与策略选择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问卷调查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通过设计问卷，收集被调查者的意见、态度和行为数据，进行统计分析。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通过控制实验条件，观察不同变量之间的关系，验证假设并得出结论。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直接观察被调查者的行为、活动和现象，记录数据并进行分析。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定量调研方法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与被调查者进行深入交流，了解其观点、经验和需求，收集定性信息。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深度访谈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966" r="14966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组织一组具有相似特征的人进行讨论，收集群体意见和反馈。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焦点小组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对特定个体或事件进行深入分析，了解其背后的原因、过程和结果。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案例研究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定性调研方法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在同一研究中综合运用定量和定性方法，相互补充，提高研究的全面性和准确性。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定量与定性相结合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在不同阶段采用不同的调研方法，逐步深入，实现研究目的。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多阶段调研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从多个角度和层面收集数据和信息，获得更全面的了解。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多角度调研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混合调研方法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明确调研目的和问题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在开始调研前，明确研究目的和需要解决的问题，为后续策略制定提供指导。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选择合适的调研方法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根据研究目的和问题，选择最合适的调研方法或方法组合。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制定详细的调研计划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包括调研时间、地点、人员分工、预算等方面的详细规划。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调整策略以应对变化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在调研过程中，根据实际情况灵活调整策略和方法，确保研究的顺利进行。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策略制定与调整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样本设计与抽样技术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根据市场调研的目的和需求，明确研究的目标总体，例如消费者、企业、行业等。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界定目标总体范围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根据研究目标，确定目标总体的具体范围和特征，例如地域、行业、规模等。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明确研究目标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目标总体确定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计算样本量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利用统计学方法，根据目标总体的特征和置信水平等要求，计算所需的样本量。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分配样本量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根据研究设计和抽样方法的要求，将计算得到的样本量分配到各个子总体或不同层次中。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确定置信水平和置信区间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根据研究需求和统计学的要求，确定合适的置信水平和置信区间。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3625" r="1362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样本量计算与分配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92" b="139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673" r="1467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随机抽样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分层抽样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聚类抽样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系统抽样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抽样方法及实施过程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采用随机抽样的方法，确保每个样本被选中的概率相等，避免主观偏见和误差。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先将目标总体分成若干个群体或聚类，然后从每个聚类中随机抽取样本。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根据目标总体的特征，将其分成不同的层次或子总体，然后从每个层次中随机抽取样本。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按照一定的规则和间隔，从目标总体中系统地抽取样本。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评估样本分布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通过统计分析，评估样本在目标总体中的分布情况，包括年龄、性别、地域等方面的代表性。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检验抽样误差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利用统计学方法，检验抽样误差是否在可接受范围内，以确保样本的代表性。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比较样本与总体特征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将样本的特征与目标总体的特征进行比较，以评估样本的代表性。如果两者特征相似，则表明样本具有较好的代表性。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样本代表性评估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https://d.book118.com/325334223010011101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2024-09-09T05:56:19.208</cp:lastPrinted>
  <dcterms:created xsi:type="dcterms:W3CDTF">2024-09-08T21:56:19Z</dcterms:created>
  <dcterms:modified xsi:type="dcterms:W3CDTF">2024-09-08T21:56:21Z</dcterms:modified>
</cp:coreProperties>
</file>