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5B67D7-48F1-420B-8E51-BE32C3B6B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27F266-D5F9-4F99-B3EA-F29B58633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C70392-24E0-4131-B185-56602AC9F8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8E28E6-2903-40B7-936A-0E9017F309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31B6D1-7A29-46C2-8772-9A1F1E9CC2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BFBE1A-0FE8-4A07-9B73-FBB81D9FDE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238AC8-4318-47EF-AF1E-00B9891CD8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A5DAAB-5747-4546-8960-8C7B0D37FA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CD028E-C60C-4C2A-BD6F-9E97664C19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2C2A4D-4CDE-4945-9A49-18CDF3F6B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6C2227-9CF9-4863-A2D3-0D0DE8438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34000134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《列车制动总论》ppt课件</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列车制动系统概述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列车制动原理及技术</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列车制动系统应用与实践</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列车制动系统未来发展与挑战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列车制动系统概述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列车制动系统是用于控制列车减速、停车以及保持列车稳定运行的装置。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列车制动系统的主要功能包括调节列车速度、保证列车安全运行以及在紧急情况下迅速停车等。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列车制动系统的定义与功能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列车制动系统的发展经历了从机械制动到电气制动再到复合制动的演变过程。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随着技术的不断进步，列车制动系统在安全性、可靠性和节能环保等方面得到了不断改进和提升。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列车制动系统的历史与发展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列车制动系统可以根据不同的分类标准进行划分，如按照制动方式可分为摩擦制动和动力制动等。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组成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列车制动系统通常由制动装置、控制装置和辅助装置等部分组成，各部分协同工作以实现制动效果。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列车制动系统的分类与组成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列车制动原理及技术</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48" r="1464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列车制动力的产生主要依赖于制动装置对车轮的摩擦力，通过施加摩擦力使车轮减速或停止转动。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制动力的产生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制动装置产生的制动力需要通过一定的方式传递到车轮上，以实现车轮的减速或停止转动。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制动力的传递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制动力的产生与传递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制动控制原理与技术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制动控制原理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制动控制原理主要是通过控制制动装置的施加和释放，实现对列车速度的控制。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制动控制技术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制动控制技术包括电气控制、气压控制、液压控制等多种方式，根据不同的列车类型和制动需求选择合适的控制方式。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防滑控制原理主要是通过检测车轮的转速和减速度，判断车轮是否出现滑行现象，并采取相应的措施防止车轮滑行。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防滑控制原理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防滑控制技术包括电气防滑、气压防滑、液压防滑等多种方式，根据不同的列车类型和防滑需求选择合适的控制方式。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防滑控制技术</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防滑控制原理与技术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制动盘材料</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制动盘材料通常采用高强度、耐磨损的合金钢或不锈钢材料，以保证制动盘的使用寿命和可靠性。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闸片材料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闸片材料通常采用复合材料，如橡胶、石棉等，以提高闸片的耐磨性和耐高温性能。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制动盘及闸片材料与技术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https://d.book118.com/325340001340011044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2024-09-07T13:19:42.198</cp:lastPrinted>
  <dcterms:created xsi:type="dcterms:W3CDTF">2024-09-07T05:19:42Z</dcterms:created>
  <dcterms:modified xsi:type="dcterms:W3CDTF">2024-09-07T05:19:44Z</dcterms:modified>
</cp:coreProperties>
</file>