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1B7DB-D620-48B0-BF1F-D44B77FD4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83B7F-FFE7-4AC5-8889-89DEF9D46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3FD5F-BAE4-45D3-8D6D-8748BE58A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4C0D8F-AC32-496E-9BB4-E0D9C19E7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2A5ABD-754E-4D87-9463-FAD57BA45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29A4AB-7C46-45A8-AE24-491FBB5D0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D8E63D-38C9-4CB2-A663-EB540C7C9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9BF699-D84F-4F35-96D3-9B4B4A442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CB72DA-D3F0-4EB3-BF94-8899C70A5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4C30A-7060-46E9-A36F-03AD2B56F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4A434-C206-4480-B0F7-097F51791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34132110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防范侵害保护自己保护自我课件\n## 1.防范侵害的基本概念与重要性\n### 1.1什么是侵害行为及其类型\n### 1.2侵害行为对个人和社会的影响\n### 1.3提高防范侵害意识的必要性\n## 2.个人防范侵害的方法与技巧\n### 2.1如何识别潜在的侵害行为\n### 2.2设立安全防线，减少侵害风险\n### 2.3面对侵害行为时的应对策略\n## 3.家庭、学校和社会的防范侵害责任\n### 3.1家庭教育在防范侵害中的重要性\n### 3.2学校如何开展防范侵害教育\n### 3.3社会对防范侵害的支持与监管\n## 4.法律法规在防范侵害中的作用\n### 4.1了解侵害行为的法律责任\n### 4.2学习法律法规，维护自身权益\n### 4.3如何运用法律武器保护自己\n## 5.心理建设与情绪调节在防范侵害中的应用\n### 5.1培养健康的心态，提高心理素质\n### 5.2学会情绪调节，避免情绪失控\n### 5.3建立支持网络，寻求帮助\n## 6.防范侵害的实践案例与分析\n### 6.1成功防范侵害的案例分享\n### 6.2侵害事件的分析与教训\n### 6.3如何从案例中学习防范侵害的方法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5600"/>
              <a:t>防范侵害保护自己保护自我课件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防范侵害的基本概念与重要性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1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1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1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侵害行为是指对他人的身体、财产、名誉等方面造成损害的行为</a:t>
                </a:r>
                <a:endParaRPr/>
              </a:p>
            </p:txBody>
          </p:sp>
          <p:sp>
            <p:nvSpPr>
              <p:cNvPr id="21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身体的侵害：如殴打、砍伤、性侵犯等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财产的侵害：如盗窃、诈骗、侵占等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名誉的侵害：如诽谤、侮辱、泄露隐私等</a:t>
                </a:r>
                <a:endParaRPr/>
              </a:p>
            </p:txBody>
          </p:sp>
        </p:grpSp>
        <p:grpSp>
          <p:nvGrpSpPr>
            <p:cNvPr id="21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侵害行为的类型</a:t>
                </a:r>
                <a:endParaRPr/>
              </a:p>
            </p:txBody>
          </p:sp>
          <p:sp>
            <p:nvSpPr>
              <p:cNvPr id="2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暴力侵害：如抢劫、强奸、绑架等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非暴力侵害：如诈骗、盗窃、侵犯名誉等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网络侵害：如网络欺凌、网络盗窃、网络诽谤等</a:t>
                </a:r>
                <a:endParaRPr/>
              </a:p>
            </p:txBody>
          </p:sp>
          <p:sp>
            <p:nvSpPr>
              <p:cNvPr id="22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什么是侵害行为及其类型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对个人的影响</a:t>
                </a:r>
                <a:endParaRPr/>
              </a:p>
            </p:txBody>
          </p:sp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身体伤害：可能导致身体残疾、生命威胁等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财产损失：可能导致生活困难、负债等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名誉损害：可能导致心理创伤、社交障碍等</a:t>
                </a:r>
                <a:endParaRPr/>
              </a:p>
            </p:txBody>
          </p:sp>
          <p:sp>
            <p:nvSpPr>
              <p:cNvPr id="2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对社会的影响</a:t>
                </a:r>
                <a:endParaRPr/>
              </a:p>
            </p:txBody>
          </p:sp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治安问题：侵害行为可能导致社会秩序混乱、治安恶化等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道德沦丧：侵害行为可能导致社会道德沦丧、人心惶惶等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社会成本：侵害行为可能导致社会资源浪费、法律诉讼等</a:t>
                </a:r>
                <a:endParaRPr/>
              </a:p>
            </p:txBody>
          </p:sp>
          <p:sp>
            <p:nvSpPr>
              <p:cNvPr id="2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侵害行为对个人和社会的影响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防范侵害意识是自我保护的前提</a:t>
                </a:r>
                <a:endParaRPr/>
              </a:p>
            </p:txBody>
          </p:sp>
          <p:sp>
            <p:nvSpPr>
              <p:cNvPr id="24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增强防范意识，提高自我保护能力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减少侵害行为的发生，维护自身权益</a:t>
                </a:r>
                <a:endParaRPr/>
              </a:p>
            </p:txBody>
          </p:sp>
        </p:grpSp>
        <p:grpSp>
          <p:nvGrpSpPr>
            <p:cNvPr id="25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防范侵害意识有助于维护社会秩序</a:t>
                </a:r>
                <a:endParaRPr/>
              </a:p>
            </p:txBody>
          </p:sp>
          <p:sp>
            <p:nvSpPr>
              <p:cNvPr id="25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提高公众的防范意识，减少侵害行为的发生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维护社会秩序，保障人民群众的生命财产安全</a:t>
                </a:r>
                <a:endParaRPr/>
              </a:p>
            </p:txBody>
          </p:sp>
        </p:grpSp>
        <p:grpSp>
          <p:nvGrpSpPr>
            <p:cNvPr id="25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防范侵害意识有助于培养良好的人际关系</a:t>
                </a:r>
                <a:endParaRPr/>
              </a:p>
            </p:txBody>
          </p:sp>
          <p:sp>
            <p:nvSpPr>
              <p:cNvPr id="25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增强防范意识，避免与他人发生纠纷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培养良好的人际关系，促进社会和谐发展</a:t>
                </a:r>
                <a:endParaRPr/>
              </a:p>
            </p:txBody>
          </p: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提高防范侵害意识的必要性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个人防范侵害的方法与技巧</a:t>
            </a:r>
            <a:endParaRPr/>
          </a:p>
        </p:txBody>
      </p:sp>
      <p:sp>
        <p:nvSpPr>
          <p:cNvPr id="25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6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6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注意周围是否有可疑人员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注意周围是否有侵害行为的迹象</a:t>
                </a:r>
                <a:endParaRPr/>
              </a:p>
            </p:txBody>
          </p:sp>
          <p:sp>
            <p:nvSpPr>
              <p:cNvPr id="2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观察周围环境</a:t>
                </a:r>
                <a:endParaRPr/>
              </a:p>
            </p:txBody>
          </p:sp>
        </p:grpSp>
        <p:grpSp>
          <p:nvGrpSpPr>
            <p:cNvPr id="26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了解身边的人是否有不良行为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避免与有不良行为的人交往</a:t>
                </a:r>
                <a:endParaRPr/>
              </a:p>
            </p:txBody>
          </p:sp>
          <p:sp>
            <p:nvSpPr>
              <p:cNvPr id="26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分析人际关系</a:t>
                </a:r>
                <a:endParaRPr/>
              </a:p>
            </p:txBody>
          </p:sp>
        </p:grpSp>
        <p:grpSp>
          <p:nvGrpSpPr>
            <p:cNvPr id="26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7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对陌生人保持警惕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对熟悉的人也要有所防范</a:t>
                </a:r>
                <a:endParaRPr/>
              </a:p>
            </p:txBody>
          </p:sp>
          <p:sp>
            <p:nvSpPr>
              <p:cNvPr id="27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提高警惕性</a:t>
                </a:r>
                <a:endParaRPr/>
              </a:p>
            </p:txBody>
          </p:sp>
        </p:grpSp>
      </p:grpSp>
      <p:pic>
        <p:nvPicPr>
          <p:cNvPr id="27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7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如何识别潜在的侵害行为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7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建立安全防线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在家中设置防盗门窗、监控设备等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在外出时，注意周围环境，避免走偏僻路段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学习防范技巧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学习防身术、自卫术等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了解常见的侵害手段，提高防范意识</a:t>
                </a:r>
                <a:endParaRPr/>
              </a:p>
            </p:txBody>
          </p:sp>
          <p:pic>
            <p:nvPicPr>
              <p:cNvPr id="28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防范网络侵害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加强网络安全意识，不随意透露个人信息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避免在网络上与陌生人交流，防止上当受骗</a:t>
                </a:r>
                <a:endParaRPr/>
              </a:p>
            </p:txBody>
          </p:sp>
          <p:pic>
            <p:nvPicPr>
              <p:cNvPr id="29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设立安全防线，减少侵害风险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9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9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保持冷静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面对侵害行为时，要保持冷静，避免慌乱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分析侵害行为的性质，采取相应的应对策略</a:t>
                </a:r>
                <a:endParaRPr/>
              </a:p>
            </p:txBody>
          </p:sp>
          <p:sp>
            <p:nvSpPr>
              <p:cNvPr id="30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寻求帮助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及时向身边的人求助，如家人、朋友等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拨打报警电话，寻求法律救济</a:t>
                </a:r>
                <a:endParaRPr/>
              </a:p>
            </p:txBody>
          </p:sp>
          <p:sp>
            <p:nvSpPr>
              <p:cNvPr id="30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保护自己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如有可能，尽量逃离侵害现场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如无法逃离，要学会自卫，保护自己的生命安全</a:t>
                </a:r>
                <a:endParaRPr/>
              </a:p>
            </p:txBody>
          </p:sp>
          <p:sp>
            <p:nvSpPr>
              <p:cNvPr id="30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面对侵害行为时的应对策略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家庭、学校和社会的防范侵害责任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家庭教育在防范侵害中的重要性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家庭教育是防范侵害的第一道防线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家庭教育可以提高孩子的防范意识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家庭教育可以培养孩子的自我保护能力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家庭教育的方法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家长要关注孩子的心理健康，教育孩子如何防范侵害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家长要教育孩子遵守法律法规，尊重他人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学校如何开展防范侵害教育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学校要将防范侵害教育纳入课程体系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在德育课程中增加防范侵害教育的内容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通过实践活动，让学生亲身体验防范侵害的重要性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学校要加强校园安全管理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建立健全校园安全制度，确保学生的人身安全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加强校园巡逻，防止侵害行为的发生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社会要对防范侵害教育提供支持</a:t>
                </a:r>
                <a:endParaRPr/>
              </a:p>
            </p:txBody>
          </p:sp>
          <p:sp>
            <p:nvSpPr>
              <p:cNvPr id="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政府要加大对防范侵害教育的投入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企业、社会团体等要积极参与防范侵害教育</a:t>
                </a:r>
                <a:endParaRPr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社会要对侵害行为进行监管</a:t>
                </a:r>
                <a:endParaRPr/>
              </a:p>
            </p:txBody>
          </p:sp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加强对侵害行为的打击力度，维护社会秩序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加强对侵害行为的舆论监督，揭露侵害行为</a:t>
                </a:r>
                <a:endParaRPr/>
              </a:p>
            </p:txBody>
          </p:sp>
          <p:sp>
            <p:nvSpPr>
              <p:cNvPr id="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社会对防范侵害的支持与监管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https://d.book118.com/325341321102011113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防范侵害保护自己保护自我课件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2024-09-19T22:49:47.032</cp:lastPrinted>
  <dcterms:created xsi:type="dcterms:W3CDTF">2024-09-19T14:49:47Z</dcterms:created>
  <dcterms:modified xsi:type="dcterms:W3CDTF">2024-09-19T14:49:48Z</dcterms:modified>
</cp:coreProperties>
</file>