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E6A220-ED8C-41DB-B198-129288A3DF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C4AA4C-1434-462C-98D1-D4319C01EF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858C47-D5F1-4804-A7BC-EE3091305F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1956A9-38E4-4225-B20E-28A3228B3A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A71A2C-426C-409C-AB85-796FE137E2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DAA75A-A451-417A-AFC2-D943466053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1CEA92-6CA7-43F2-8E4F-18FCA5A1C1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347C36-9461-4180-A2FC-5E76D766DB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8AB8AB-5514-492D-B7AC-684D8E515F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402E7D-E997-4F37-A8CE-C924094596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4D2EFF-2A6B-4398-AF20-CE1ACADAEB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1FE2078-237D-7C2C-B630-C7B2BAB04B96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3101725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chemeClr val="tx1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3030016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  <a:solidFill>
            <a:srgbClr val="4787C7"/>
          </a:solidFill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6D2F5E9-B0A3-F4C3-213F-5728E86B525D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10ED4890-3C16-3E33-1314-7CA5E1875DEA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D23D8610-139E-055D-B613-86C0D02419CC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6EE210B1-74BC-7137-9DBA-FAEE85C1042C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" name="Flowchart: Connector 6">
                <a:extLst>
                  <a:ext uri="{FF2B5EF4-FFF2-40B4-BE49-F238E27FC236}">
                    <a16:creationId xmlns:a16="http://schemas.microsoft.com/office/drawing/2014/main" id="{BE030A12-50E2-38B2-5638-BF0844B7F729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9BD9D86A-3D98-8F82-5B4A-AB72ABD6484F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57022DF-508D-E511-3A38-34ED78563EC4}"/>
              </a:ext>
            </a:extLst>
          </p:cNvPr>
          <p:cNvGrpSpPr/>
          <p:nvPr userDrawn="1"/>
        </p:nvGrpSpPr>
        <p:grpSpPr>
          <a:xfrm>
            <a:off x="8128290" y="2229680"/>
            <a:ext cx="2717187" cy="2982885"/>
            <a:chOff x="8128290" y="2229680"/>
            <a:chExt cx="2717187" cy="2982885"/>
          </a:xfrm>
        </p:grpSpPr>
        <p:sp>
          <p:nvSpPr>
            <p:cNvPr id="12" name="矩形: 对角圆角 36">
              <a:extLst>
                <a:ext uri="{FF2B5EF4-FFF2-40B4-BE49-F238E27FC236}">
                  <a16:creationId xmlns:a16="http://schemas.microsoft.com/office/drawing/2014/main" id="{595B5A32-9CD8-BB57-5D4B-123878C40D19}"/>
                </a:ext>
              </a:extLst>
            </p:cNvPr>
            <p:cNvSpPr/>
            <p:nvPr userDrawn="1"/>
          </p:nvSpPr>
          <p:spPr>
            <a:xfrm>
              <a:off x="8128290" y="2229680"/>
              <a:ext cx="2717187" cy="2982885"/>
            </a:xfrm>
            <a:prstGeom prst="round2DiagRect">
              <a:avLst>
                <a:gd name="adj1" fmla="val 50000"/>
                <a:gd name="adj2" fmla="val 0"/>
              </a:avLst>
            </a:prstGeom>
            <a:solidFill>
              <a:srgbClr val="008DCA"/>
            </a:solidFill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Freeform 39">
              <a:extLst>
                <a:ext uri="{FF2B5EF4-FFF2-40B4-BE49-F238E27FC236}">
                  <a16:creationId xmlns:a16="http://schemas.microsoft.com/office/drawing/2014/main" id="{870C6DF1-A833-2228-8EB9-4A8398B5D824}"/>
                </a:ext>
              </a:extLst>
            </p:cNvPr>
            <p:cNvSpPr>
              <a:spLocks noEditPoints="1"/>
            </p:cNvSpPr>
            <p:nvPr userDrawn="1"/>
          </p:nvSpPr>
          <p:spPr bwMode="auto">
            <a:xfrm>
              <a:off x="8560012" y="2775466"/>
              <a:ext cx="1915076" cy="1823161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F0739591-6F80-03B9-68FB-3302837D5D70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125E6B77-A820-60D3-F237-2BB7843B3F46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60859A5C-723B-0791-E02B-1FC25352E9FA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1D009657-9EC1-E7FF-9505-408AC72E4776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" name="Flowchart: Connector 19">
                <a:extLst>
                  <a:ext uri="{FF2B5EF4-FFF2-40B4-BE49-F238E27FC236}">
                    <a16:creationId xmlns:a16="http://schemas.microsoft.com/office/drawing/2014/main" id="{F992DE8E-995A-9CF5-35E4-15DA672D25D4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3411BAF4-F369-DF23-0547-8CA0580D84F6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5342003114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087217" y="2900574"/>
            <a:ext cx="966566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rgbClr val="00397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基于PLC远程监控的工业生产智能化与自动化</a:t>
            </a:r>
            <a:endParaRPr lang="en-US" altLang="zh-CN" sz="4200" b="1">
              <a:solidFill>
                <a:srgbClr val="00397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3DB93DD-8314-CC2E-0444-E8DC6CC887D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136740" y="3108818"/>
            <a:ext cx="8032828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indent="-685800" defTabSz="914377">
              <a:lnSpc>
                <a:spcPts val="5000"/>
              </a:lnSpc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 工业生产智能化与自动化概述
 PLC远程监控系统的组成
 PLC远程监控系统的基本工作原理
 PLC远程监控系统在工业生产中的应用
 PLC远程监控系统在工业生产中的优势
 PLC远程监控系统的发展趋势
 PLC远程监控系统在工业生产中的难点
 PLC远程监控系统在工业生产中的应用前景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工业生产智能化与自动化概述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基于PLC远程监控的工业生产智能化与自动化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工业生产智能化与自动化概述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工业生产智能化与自动化概述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工业生产智能化与自动化是利用现代信息技术、自动化技术和其他先进技术，对工业生产过程进行综合集成、优化和智能控制，以提高生产效率、产品质量和生产过程的安全性。</a:t>
            </a:r>
          </a:p>
          <a:p>
            <a:r>
              <a:t>2. 工业生产智能化与自动化是实现工业现代化和智能制造的重要途径，也是当前全球工业发展的趋势。</a:t>
            </a:r>
          </a:p>
          <a:p>
            <a:r>
              <a:t>3. 工业生产智能化与自动化可以有效提升资源利用率、降低生产成本、缩短生产周期、提高生产效率，提升产品质量，从而增强企业竞争力。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PLC远程监控概述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PLC远程监控是指利用通信技术将PLC与远程控制中心连接起来，实现对PLC的远程监控和控制。</a:t>
            </a:r>
          </a:p>
          <a:p>
            <a:r>
              <a:t>2. PLC远程监控可以实现对PLC的实时监控，及时发现和处理PLC故障，提高生产效率。</a:t>
            </a:r>
          </a:p>
          <a:p>
            <a:r>
              <a:t>3. PLC远程监控还可以实现对PLC程序的远程修改和更新，减少生产线停机时间，提高生产效率。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工业生产智能化与自动化概述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PLC远程监控在工业生产智能化与自动化中的应用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PLC远程监控可以实现对生产过程的实时监控，及时发现异常情况并采取措施，避免或减少生产事故的发生。</a:t>
            </a:r>
          </a:p>
          <a:p>
            <a:r>
              <a:t>2. PLC远程监控可以实现对生产设备的远程控制，提高生产效率和产品质量。</a:t>
            </a:r>
          </a:p>
          <a:p>
            <a:r>
              <a:t>3. PLC远程监控可以实现对生产数据的远程采集和分析，为生产管理提供决策支持，提高生产效率。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PLC远程监控的未来发展趋势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PLC远程监控将更加智能化，能够自主学习和适应不同的生产环境。</a:t>
            </a:r>
          </a:p>
          <a:p>
            <a:r>
              <a:t>2. PLC远程监控将更加集成化，与其他工业自动化系统实现无缝集成。</a:t>
            </a:r>
          </a:p>
          <a:p>
            <a:r>
              <a:t>3. PLC远程监控将更加移动化，支持移动终端对生产过程进行监控和控制。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PLC远程监控系统的组成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基于PLC远程监控的工业生产智能化与自动化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PLC远程监控系统的组成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PLC远程监控系统的组成：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PLC（可编程逻辑控制器）：PLC是PLC远程监控系统的主控设备，负责对现场设备进行监控和控制。它通过输入/输出接口与现场设备连接，并通过通信接口与上位机连接。</a:t>
            </a:r>
          </a:p>
          <a:p>
            <a:r>
              <a:t>2. 传感器：传感器用于检测现场设备的状态，并将其转换为电信号。常见的传感器有温度传感器、压力传感器、液位传感器、流量传感器等。</a:t>
            </a:r>
          </a:p>
          <a:p>
            <a:r>
              <a:t>3. 执行器：执行器根据PLC的指令，对现场设备进行控制。常见的执行器有电机、阀门、继电器等。</a:t>
            </a:r>
          </a:p>
          <a:p>
            <a:r>
              <a:t>4. 通信网络：通信网络用于连接PLC、传感器、执行器和上位机。常见的通信网络有以太网、工业以太网、RS-485等。</a:t>
            </a:r>
          </a:p>
          <a:p>
            <a:r>
              <a:t>5. 上位机：上位机是PLC远程监控系统的人机界面，负责显示现场设备的状态、采集的数据等信息，并接收操作人员的指令，发送给PLC。</a:t>
            </a:r>
          </a:p>
          <a:p>
            <a:r>
              <a:t>6. 软件：PLC远程监控系统需要相应的软件进行编程和配置。常见的软件有PLC编程软件、组态软件、数据库软件等。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PLC远程监控系统的基本工作原理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基于PLC远程监控的工业生产智能化与自动化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PLC远程监控系统的基本工作原理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PLC远程监控系统的基本工作原理：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远程监控系统将PLC控制器与远程监控中心连接起来，并通过通信网络实现信息的实时传输。</a:t>
            </a:r>
          </a:p>
          <a:p>
            <a:r>
              <a:t>2. PLC控制器将生产过程中的数据采集并存储到本地内存中，并通过通讯网络将数据发送到远程监控中心。</a:t>
            </a:r>
          </a:p>
          <a:p>
            <a:r>
              <a:t>3. 远程监控中心对采集到的数据进行处理分析，并生成相应的监控报告，并通过通信网络将报告发送回PLC控制器。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传感器数据采集：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PLC远程监控系统通过传感器来采集生产过程中的数据，包括温度、压力、流量、液位、速度等。</a:t>
            </a:r>
          </a:p>
          <a:p>
            <a:r>
              <a:t>2. 传感器将模拟信号或数字信号转换为电信号，并发送给PLC控制器。</a:t>
            </a:r>
          </a:p>
          <a:p>
            <a:r>
              <a:t>3. PLC控制器将电信号进行处理和分析，并存储到本地内存中。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PLC远程监控系统的基本工作原理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数据传输与通信网络：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PLC远程监控系统通过通信网络将数据从PLC控制器传输到远程监控中心。</a:t>
            </a:r>
          </a:p>
          <a:p>
            <a:r>
              <a:t>2. 通信网络可以是专用的通信网络，也可以是公用的通信网络，如互联网。</a:t>
            </a:r>
          </a:p>
          <a:p>
            <a:r>
              <a:t>3. 通信网络的带宽和可靠性决定了数据传输的速率和质量。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数据处理与分析：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PLC远程监控中心对采集到的数据进行处理分析，包括数据过滤、数据压缩、数据转换等。</a:t>
            </a:r>
          </a:p>
          <a:p>
            <a:r>
              <a:t>2. PLC远程监控中心将处理后的数据存储到数据库中，并生成相应的监控报告。</a:t>
            </a:r>
          </a:p>
          <a:p>
            <a:r>
              <a:t>3. PLC远程监控中心还可以对数据进行趋势分析和预测分析，以便提前发现问题并采取应对措施。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PLC远程监控系统的基本工作原理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远程监控与报警：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PLC远程监控中心对生产过程进行实时监控，并及时发现异常情况。</a:t>
            </a:r>
          </a:p>
          <a:p>
            <a:r>
              <a:t>2. PLC远程监控中心在发现异常情况时，会发出报警信号，并通知相关人员采取措施。</a:t>
            </a:r>
          </a:p>
          <a:p>
            <a:r>
              <a:t>3. PLC远程监控中心还可以记录和存储报警信息，以便以后进行分析和处理。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系统维护与管理：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PLC远程监控系统需要定期维护和管理，包括系统软件升级、数据备份、安全防护等。</a:t>
            </a:r>
          </a:p>
          <a:p>
            <a:r>
              <a:t>2. PLC远程监控系统还需要进行定期检查和测试，以确保系统正常运行。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PLC远程监控系统在工业生产中的应用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基于PLC远程监控的工业生产智能化与自动化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PLC远程监控系统在工业生产中的应用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PLC远程监控系统的实时数据采集与传输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PLC远程监控系统通过各种传感器和数据采集设备，实时采集工业生产过程中的数据，如温度、压力、流量、转速等，并将其传输到远程监控中心。</a:t>
            </a:r>
          </a:p>
          <a:p>
            <a:r>
              <a:t>2. 实时数据采集技术包括模拟量采集、数字量采集、脉冲信号采集等，这些技术可以满足不同类型传感器的采集需求。</a:t>
            </a:r>
          </a:p>
          <a:p>
            <a:r>
              <a:t>3. 数据传输技术包括有线传输和无线传输，有线传输主要采用工业以太网、PROFIBUS、HART等协议，无线传输主要采用GPRS、3G、4G等通信技术。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PLC远程监控系统的远程数据处理与分析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PLC远程监控系统将采集到的数据传输到远程监控中心后，需要对数据进行处理和分析，从中提取有价值的信息，如生产效率、能耗、质量等。</a:t>
            </a:r>
          </a:p>
          <a:p>
            <a:r>
              <a:t>2. 数据处理技术包括数据清洗、数据预处理、数据压缩、数据加密等，这些技术可以提高数据的质量和传输效率。</a:t>
            </a:r>
          </a:p>
          <a:p>
            <a:r>
              <a:t>3. 数据分析技术包括统计分析、机器学习、人工智能等，这些技术可以从数据中挖掘出有价值的信息，为企业提供决策支持。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PLC远程监控系统在工业生产中的应用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PLC远程监控系统的远程控制与管理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PLC远程监控系统可以实现对工业生产过程的远程控制，如启动、停止、调节等，从而提高生产效率和安全性。</a:t>
            </a:r>
          </a:p>
          <a:p>
            <a:r>
              <a:t>2. 远程控制技术包括远程启动、远程停止、远程调节等，这些技术可以实现对生产设备的远程控制。</a:t>
            </a:r>
          </a:p>
          <a:p>
            <a:r>
              <a:t>3. 远程管理技术包括远程监控、远程故障诊断、远程维护等，这些技术可以帮助企业及时发现和处理生产问题，提高生产效率和安全性。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PLC远程监控系统的安全防护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PLC远程监控系统在传输数据时需要进行加密保护，以防止数据被窃取或篡改。</a:t>
            </a:r>
          </a:p>
          <a:p>
            <a:r>
              <a:t>2. 远程监控中心需要部署防火墙、入侵检测系统等安全防护措施，以防止黑客攻击和恶意软件入侵。</a:t>
            </a:r>
          </a:p>
          <a:p>
            <a:r>
              <a:t>3. 企业需要建立完善的安全管理制度，对远程监控系统进行定期安全检查和维护，以确保系统的安全可靠运行。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PLC远程监控系统在工业生产中的应用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PLC远程监控系统正朝着智能化、无线化、云端化的方向发展。</a:t>
            </a:r>
          </a:p>
          <a:p>
            <a:r>
              <a:t>2. 智能化是指远程监控系统能够自动分析数据，并根据分析结果做出决策。</a:t>
            </a:r>
          </a:p>
          <a:p>
            <a:r>
              <a:t>3. 无线化是指远程监控系统采用无线传输技术，实现对生产设备的无线控制和管理。</a:t>
            </a:r>
          </a:p>
          <a:p>
            <a:r>
              <a:t>4. 云端化是指远程监控系统将数据存储在云端，并通过云端平台提供远程监控和控制服务。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PLC远程监控系统的前沿技术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边缘计算技术可以将数据处理和分析工作卸载到靠近数据源的位置，从而提高数据处理速度和降低传输成本。</a:t>
            </a:r>
          </a:p>
          <a:p>
            <a:r>
              <a:t>2. 数字孪生技术可以创建与物理生产设备完全一致的虚拟模型，并在虚拟模型上进行仿真和分析，从而优化生产工艺和提高生产效率。</a:t>
            </a:r>
          </a:p>
          <a:p>
            <a:r>
              <a:t>3. 人工智能技术可以从数据中挖掘出有价值的信息，并根据这些信息做出决策，从而提高生产效率和安全性。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PLC远程监控系统的发展趋势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https://d.book118.com/325342003114011111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7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工业生产智能化与自动化概述</vt:lpstr>
      <vt:lpstr> 工业生产智能化与自动化概述</vt:lpstr>
      <vt:lpstr> 工业生产智能化与自动化概述</vt:lpstr>
      <vt:lpstr> PLC远程监控系统的组成</vt:lpstr>
      <vt:lpstr> PLC远程监控系统的组成</vt:lpstr>
      <vt:lpstr> PLC远程监控系统的基本工作原理</vt:lpstr>
      <vt:lpstr> PLC远程监控系统的基本工作原理</vt:lpstr>
      <vt:lpstr> PLC远程监控系统的基本工作原理</vt:lpstr>
      <vt:lpstr> PLC远程监控系统的基本工作原理</vt:lpstr>
      <vt:lpstr> PLC远程监控系统在工业生产中的应用</vt:lpstr>
      <vt:lpstr> PLC远程监控系统在工业生产中的应用</vt:lpstr>
      <vt:lpstr> PLC远程监控系统在工业生产中的应用</vt:lpstr>
      <vt:lpstr> PLC远程监控系统在工业生产中的应用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2024-09-17T01:18:13.901</cp:lastPrinted>
  <dcterms:created xsi:type="dcterms:W3CDTF">2024-09-16T17:18:13Z</dcterms:created>
  <dcterms:modified xsi:type="dcterms:W3CDTF">2024-09-16T17:18:15Z</dcterms:modified>
</cp:coreProperties>
</file>