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4A43B9-96D4-434A-85A5-D0B31779F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D7E31-BDEA-43D5-AA9E-CF80826F9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973CEF-0999-4C91-96D3-0B0510012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DC479D-C846-4B52-BB51-25EF0ED70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0FD8CC-5E9E-4DC6-A2C6-A7A0BB85EF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5CFA8E-762C-4703-99AB-84F3EFDD4F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9734B2-828A-4AF5-AE97-B5E03C8FF8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AAB3A-095F-4FA5-8946-EB3310A1B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74DDC2-BCD2-40A4-AF83-72CC57DFF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A1DF99-CDC8-4122-B6F2-9F444B240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BAD14-9E50-4B2A-B6E8-344F1066F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4221324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游乐园行业绿色环保与可持续发展策略</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强化节能减排，降低游乐园碳足迹。
 采用可再生能源，践行绿色经营理念。
 推广无纸化运营，减少资源消耗。
 优化废物管理，实现可持续回收。
 提升设备能效，减少能源浪费。
 倡导绿色出行，鼓励低碳游览方式。
 加强员工培训，提升环保意识和技能。
 定期评估绩效，改进绿色环保措施。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强化节能减排，降低游乐园碳足迹。</a:t>
            </a:r>
          </a:p>
        </p:txBody>
      </p:sp>
      <p:sp>
        <p:nvSpPr>
          <p:cNvPr id="3" name="Subtitle 2"/>
          <p:cNvSpPr>
            <a:spLocks noGrp="1"/>
          </p:cNvSpPr>
          <p:nvPr>
            <p:ph type="subTitle" idx="1"/>
          </p:nvPr>
        </p:nvSpPr>
        <p:spPr/>
        <p:txBody>
          <a:bodyPr/>
          <a:lstStyle/>
          <a:p>
            <a:r>
              <a:t>游乐园行业绿色环保与可持续发展策略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强化节能减排，降低游乐园碳足迹。</a:t>
            </a:r>
          </a:p>
        </p:txBody>
      </p:sp>
      <p:sp>
        <p:nvSpPr>
          <p:cNvPr id="3" name="Text Placeholder 2"/>
          <p:cNvSpPr>
            <a:spLocks noGrp="1"/>
          </p:cNvSpPr>
          <p:nvPr>
            <p:ph type="body" idx="1"/>
          </p:nvPr>
        </p:nvSpPr>
        <p:spPr/>
        <p:txBody>
          <a:bodyPr/>
          <a:lstStyle/>
          <a:p>
            <a:r>
              <a:t>提高能源效率，减少游乐园能耗</a:t>
            </a:r>
          </a:p>
        </p:txBody>
      </p:sp>
      <p:sp>
        <p:nvSpPr>
          <p:cNvPr id="4" name="Content Placeholder 3"/>
          <p:cNvSpPr>
            <a:spLocks noGrp="1"/>
          </p:cNvSpPr>
          <p:nvPr>
            <p:ph sz="half" idx="2"/>
          </p:nvPr>
        </p:nvSpPr>
        <p:spPr/>
        <p:txBody>
          <a:bodyPr/>
          <a:lstStyle/>
          <a:p>
            <a:r>
              <a:t>1. 推广使用节能设备：运用先进技术，采用高能效游乐设施、照明系统、供暖和制冷系统，降低单位游乐设施的能耗。</a:t>
            </a:r>
          </a:p>
          <a:p>
            <a:r>
              <a:t>2. 实施能源管理体系：建立完善的能源管理体系，定期监测和评估能源消耗情况，发现并消除能源浪费，优化能源利用效率。</a:t>
            </a:r>
          </a:p>
          <a:p>
            <a:r>
              <a:t>3. 开展节能宣传教育：开展节能宣传教育活动，提高游乐园员工和游客的节能意识，鼓励绿色出行，减少能源消耗。</a:t>
            </a:r>
          </a:p>
        </p:txBody>
      </p:sp>
      <p:sp>
        <p:nvSpPr>
          <p:cNvPr id="5" name="Text Placeholder 4"/>
          <p:cNvSpPr>
            <a:spLocks noGrp="1"/>
          </p:cNvSpPr>
          <p:nvPr>
            <p:ph type="body" idx="3"/>
          </p:nvPr>
        </p:nvSpPr>
        <p:spPr/>
        <p:txBody>
          <a:bodyPr/>
          <a:lstStyle/>
          <a:p>
            <a:r>
              <a:t>利用可再生能源，实现清洁能源转型</a:t>
            </a:r>
          </a:p>
        </p:txBody>
      </p:sp>
      <p:sp>
        <p:nvSpPr>
          <p:cNvPr id="6" name="Content Placeholder 5"/>
          <p:cNvSpPr>
            <a:spLocks noGrp="1"/>
          </p:cNvSpPr>
          <p:nvPr>
            <p:ph sz="half" idx="4"/>
          </p:nvPr>
        </p:nvSpPr>
        <p:spPr/>
        <p:txBody>
          <a:bodyPr/>
          <a:lstStyle/>
          <a:p>
            <a:r>
              <a:t>1. 发展太阳能和风能：在游乐园区域内建设太阳能和风能发电设施，利用清洁可再生能源为游乐园提供电力，降低碳排放。</a:t>
            </a:r>
          </a:p>
          <a:p>
            <a:r>
              <a:t>2. 使用生物质能：利用园林绿化废弃物、餐饮废弃物等生物质资源，通过厌氧发酵、沼气发电等技术，产生可再生能源。</a:t>
            </a:r>
          </a:p>
          <a:p>
            <a:r>
              <a:t>3. 推广电动游乐设施：引进和推广电动游乐设施，减少燃油游乐设施的使用，降低温室气体排放。</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强化节能减排，降低游乐园碳足迹。</a:t>
            </a:r>
          </a:p>
        </p:txBody>
      </p:sp>
      <p:sp>
        <p:nvSpPr>
          <p:cNvPr id="3" name="Text Placeholder 2"/>
          <p:cNvSpPr>
            <a:spLocks noGrp="1"/>
          </p:cNvSpPr>
          <p:nvPr>
            <p:ph type="body" idx="1"/>
          </p:nvPr>
        </p:nvSpPr>
        <p:spPr/>
        <p:txBody>
          <a:bodyPr/>
          <a:lstStyle/>
          <a:p>
            <a:r>
              <a:t>优化交通管理，减少游乐园碳排放</a:t>
            </a:r>
          </a:p>
        </p:txBody>
      </p:sp>
      <p:sp>
        <p:nvSpPr>
          <p:cNvPr id="4" name="Content Placeholder 3"/>
          <p:cNvSpPr>
            <a:spLocks noGrp="1"/>
          </p:cNvSpPr>
          <p:nvPr>
            <p:ph sz="half" idx="2"/>
          </p:nvPr>
        </p:nvSpPr>
        <p:spPr/>
        <p:txBody>
          <a:bodyPr/>
          <a:lstStyle/>
          <a:p>
            <a:r>
              <a:t>1. 鼓励绿色出行：鼓励游客使用公共交通、步行或骑自行车前往游乐园，减少私家车的使用，降低交通碳排放。</a:t>
            </a:r>
          </a:p>
          <a:p>
            <a:r>
              <a:t>2. 优化停车场管理：合理规划停车场布局，提高停车场利用率，减少车辆空转时间，降低停车场碳排放。</a:t>
            </a:r>
          </a:p>
          <a:p>
            <a:r>
              <a:t>3. 发展绿色交通工具：在游乐园内引进和推广电动观光车、电动游船等绿色交通工具，减少燃油交通工具的使用，降低交通碳排放。</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采用可再生能源，践行绿色经营理念。</a:t>
            </a:r>
          </a:p>
        </p:txBody>
      </p:sp>
      <p:sp>
        <p:nvSpPr>
          <p:cNvPr id="3" name="Subtitle 2"/>
          <p:cNvSpPr>
            <a:spLocks noGrp="1"/>
          </p:cNvSpPr>
          <p:nvPr>
            <p:ph type="subTitle" idx="1"/>
          </p:nvPr>
        </p:nvSpPr>
        <p:spPr/>
        <p:txBody>
          <a:bodyPr/>
          <a:lstStyle/>
          <a:p>
            <a:r>
              <a:t>游乐园行业绿色环保与可持续发展策略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采用可再生能源，践行绿色经营理念。</a:t>
            </a:r>
          </a:p>
        </p:txBody>
      </p:sp>
      <p:sp>
        <p:nvSpPr>
          <p:cNvPr id="3" name="Text Placeholder 2"/>
          <p:cNvSpPr>
            <a:spLocks noGrp="1"/>
          </p:cNvSpPr>
          <p:nvPr>
            <p:ph type="body" idx="1"/>
          </p:nvPr>
        </p:nvSpPr>
        <p:spPr/>
        <p:txBody>
          <a:bodyPr/>
          <a:lstStyle/>
          <a:p>
            <a:r>
              <a:t>太阳能发电，构建绿色能源体系，</a:t>
            </a:r>
          </a:p>
        </p:txBody>
      </p:sp>
      <p:sp>
        <p:nvSpPr>
          <p:cNvPr id="4" name="Content Placeholder 3"/>
          <p:cNvSpPr>
            <a:spLocks noGrp="1"/>
          </p:cNvSpPr>
          <p:nvPr>
            <p:ph sz="half" idx="2"/>
          </p:nvPr>
        </p:nvSpPr>
        <p:spPr/>
        <p:txBody>
          <a:bodyPr/>
          <a:lstStyle/>
          <a:p>
            <a:r>
              <a:t>1. 大规模建设太阳能发电设施，充分利用游乐园闲置屋顶、停车场等区域，铺设光伏发电板，提高太阳能利用效率。</a:t>
            </a:r>
          </a:p>
          <a:p>
            <a:r>
              <a:t>2. 鼓励游客参与太阳能发电，在游乐园显眼位置设立太阳能发电体验区，让游客亲身体验太阳能发电过程，提高公众对太阳能的认知度和兴趣。</a:t>
            </a:r>
          </a:p>
          <a:p>
            <a:r>
              <a:t>3. 积极探索太阳能发电与游乐园设施的融合，将太阳能发电设备与游乐园设施结合，实现能源自给自足，打造绿色游乐园。</a:t>
            </a:r>
          </a:p>
        </p:txBody>
      </p:sp>
      <p:sp>
        <p:nvSpPr>
          <p:cNvPr id="5" name="Text Placeholder 4"/>
          <p:cNvSpPr>
            <a:spLocks noGrp="1"/>
          </p:cNvSpPr>
          <p:nvPr>
            <p:ph type="body" idx="3"/>
          </p:nvPr>
        </p:nvSpPr>
        <p:spPr/>
        <p:txBody>
          <a:bodyPr/>
          <a:lstStyle/>
          <a:p>
            <a:r>
              <a:t>风力发电，绿色能源新选择，</a:t>
            </a:r>
          </a:p>
        </p:txBody>
      </p:sp>
      <p:sp>
        <p:nvSpPr>
          <p:cNvPr id="6" name="Content Placeholder 5"/>
          <p:cNvSpPr>
            <a:spLocks noGrp="1"/>
          </p:cNvSpPr>
          <p:nvPr>
            <p:ph sz="half" idx="4"/>
          </p:nvPr>
        </p:nvSpPr>
        <p:spPr/>
        <p:txBody>
          <a:bodyPr/>
          <a:lstStyle/>
          <a:p>
            <a:r>
              <a:t>1. 根据游乐园地理位置和风能资源情况，选择合适的风力发电机类型，实现风能资源的最大化利用。</a:t>
            </a:r>
          </a:p>
          <a:p>
            <a:r>
              <a:t>2. 加强风力发电设施的维护和管理，确保风力发电机安全稳定运行，提高风电利用率。</a:t>
            </a:r>
          </a:p>
          <a:p>
            <a:r>
              <a:t>3. 积极探索风力发电与游乐园设施的融合，将风力发电机与游乐园设施结合，实现能源自给自足，打造绿色游乐园。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推广无纸化运营，减少资源消耗。</a:t>
            </a:r>
          </a:p>
        </p:txBody>
      </p:sp>
      <p:sp>
        <p:nvSpPr>
          <p:cNvPr id="3" name="Subtitle 2"/>
          <p:cNvSpPr>
            <a:spLocks noGrp="1"/>
          </p:cNvSpPr>
          <p:nvPr>
            <p:ph type="subTitle" idx="1"/>
          </p:nvPr>
        </p:nvSpPr>
        <p:spPr/>
        <p:txBody>
          <a:bodyPr/>
          <a:lstStyle/>
          <a:p>
            <a:r>
              <a:t>游乐园行业绿色环保与可持续发展策略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推广无纸化运营，减少资源消耗。</a:t>
            </a:r>
          </a:p>
        </p:txBody>
      </p:sp>
      <p:sp>
        <p:nvSpPr>
          <p:cNvPr id="3" name="Text Placeholder 2"/>
          <p:cNvSpPr>
            <a:spLocks noGrp="1"/>
          </p:cNvSpPr>
          <p:nvPr>
            <p:ph type="body" idx="1"/>
          </p:nvPr>
        </p:nvSpPr>
        <p:spPr/>
        <p:txBody>
          <a:bodyPr/>
          <a:lstStyle/>
          <a:p>
            <a:r>
              <a:t>推广无纸化运营，减少资源消耗。</a:t>
            </a:r>
          </a:p>
        </p:txBody>
      </p:sp>
      <p:sp>
        <p:nvSpPr>
          <p:cNvPr id="4" name="Content Placeholder 3"/>
          <p:cNvSpPr>
            <a:spLocks noGrp="1"/>
          </p:cNvSpPr>
          <p:nvPr>
            <p:ph sz="half" idx="2"/>
          </p:nvPr>
        </p:nvSpPr>
        <p:spPr/>
        <p:txBody>
          <a:bodyPr/>
          <a:lstStyle/>
          <a:p>
            <a:r>
              <a:t>1. 采用电子门票和在线预订系统。 游乐园可以采用电子门票和在线预订系统，取代传统的纸质门票和预订方式。这不仅可以减少纸张的使用，还可以提高游乐园的运营效率，为游客提供更加便捷的服务。</a:t>
            </a:r>
          </a:p>
          <a:p>
            <a:r>
              <a:t>2. 使用数字地图和导览应用程序。 游乐园可以开发数字地图和导览应用程序，为游客提供游乐园的详细地图和游览路线。游客可以通过智能手机或平板电脑使用这些应用程序，无需使用纸质地图和导览手册。</a:t>
            </a:r>
          </a:p>
          <a:p>
            <a:r>
              <a:t>3. 在餐厅和商店中使用电子支付。 游乐园可以鼓励游客在餐厅和商店中使用电子支付，取代传统的现金支付方式。这不仅可以减少纸币和硬币的使用，还可以提高游乐园的运营效率，为游客提供更加便捷的服务。</a:t>
            </a:r>
          </a:p>
        </p:txBody>
      </p:sp>
      <p:sp>
        <p:nvSpPr>
          <p:cNvPr id="5" name="Text Placeholder 4"/>
          <p:cNvSpPr>
            <a:spLocks noGrp="1"/>
          </p:cNvSpPr>
          <p:nvPr>
            <p:ph type="body" idx="3"/>
          </p:nvPr>
        </p:nvSpPr>
        <p:spPr/>
        <p:txBody>
          <a:bodyPr/>
          <a:lstStyle/>
          <a:p>
            <a:r>
              <a:t>使用可再生能源，减少碳足迹。</a:t>
            </a:r>
          </a:p>
        </p:txBody>
      </p:sp>
      <p:sp>
        <p:nvSpPr>
          <p:cNvPr id="6" name="Content Placeholder 5"/>
          <p:cNvSpPr>
            <a:spLocks noGrp="1"/>
          </p:cNvSpPr>
          <p:nvPr>
            <p:ph sz="half" idx="4"/>
          </p:nvPr>
        </p:nvSpPr>
        <p:spPr/>
        <p:txBody>
          <a:bodyPr/>
          <a:lstStyle/>
          <a:p>
            <a:r>
              <a:t>1. 安装太阳能和风力发电机。 游乐园可以安装太阳能和风力发电机，利用可再生能源为游乐园提供电力。这不仅可以减少游乐园的碳足迹，还可以降低游乐园的运营成本。</a:t>
            </a:r>
          </a:p>
          <a:p>
            <a:r>
              <a:t>2. 使用电动游乐设施和交通工具。 游乐园可以将传统的汽油动力游乐设施和交通工具替换为电动游乐设施和交通工具。这不仅可以减少游乐园的碳足迹，还可以为游客提供更加环保的游乐体验。</a:t>
            </a:r>
          </a:p>
          <a:p>
            <a:r>
              <a:t>3. 鼓励游客使用公共交通工具或拼车前往游乐园。 游乐园可以鼓励游客使用公共交通工具或拼车前往游乐园，以减少私家车的使用。这不仅可以减少游乐园周边的交通拥堵，还可以减少游乐园的碳足迹。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推广无纸化运营，减少资源消耗。</a:t>
            </a:r>
          </a:p>
        </p:txBody>
      </p:sp>
      <p:sp>
        <p:nvSpPr>
          <p:cNvPr id="3" name="Text Placeholder 2"/>
          <p:cNvSpPr>
            <a:spLocks noGrp="1"/>
          </p:cNvSpPr>
          <p:nvPr>
            <p:ph type="body" idx="1"/>
          </p:nvPr>
        </p:nvSpPr>
        <p:spPr/>
        <p:txBody>
          <a:bodyPr/>
          <a:lstStyle/>
          <a:p>
            <a:r>
              <a:t>减少废物产生，保护环境。</a:t>
            </a:r>
          </a:p>
        </p:txBody>
      </p:sp>
      <p:sp>
        <p:nvSpPr>
          <p:cNvPr id="4" name="Content Placeholder 3"/>
          <p:cNvSpPr>
            <a:spLocks noGrp="1"/>
          </p:cNvSpPr>
          <p:nvPr>
            <p:ph sz="half" idx="2"/>
          </p:nvPr>
        </p:nvSpPr>
        <p:spPr/>
        <p:txBody>
          <a:bodyPr/>
          <a:lstStyle/>
          <a:p>
            <a:r>
              <a:t>1. 使用可回收和可降解材料。 游乐园可以使用可回收和可降解材料来建造游乐设施和建筑，并使用可回收和可降解的餐具和包装材料。这不仅可以减少游乐园产生的废物，还可以保护环境。</a:t>
            </a:r>
          </a:p>
          <a:p>
            <a:r>
              <a:t>2. 设立废物回收站和垃圾桶。 游乐园可以设立废物回收站和垃圾桶，方便游客进行废物分类。这不仅可以提高游乐园的废物回收率，还可以保护环境。</a:t>
            </a:r>
          </a:p>
          <a:p>
            <a:r>
              <a:t>3. 开展环保宣传和教育活动。 游乐园可以通过开展环保宣传和教育活动，提高游客的环保意识，鼓励游客在游乐园内减少废物的产生。这不仅可以保护环境，还可以提高游乐园的游客满意度。</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优化废物管理，实现可持续回收。</a:t>
            </a:r>
          </a:p>
        </p:txBody>
      </p:sp>
      <p:sp>
        <p:nvSpPr>
          <p:cNvPr id="3" name="Subtitle 2"/>
          <p:cNvSpPr>
            <a:spLocks noGrp="1"/>
          </p:cNvSpPr>
          <p:nvPr>
            <p:ph type="subTitle" idx="1"/>
          </p:nvPr>
        </p:nvSpPr>
        <p:spPr/>
        <p:txBody>
          <a:bodyPr/>
          <a:lstStyle/>
          <a:p>
            <a:r>
              <a:t>游乐园行业绿色环保与可持续发展策略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优化废物管理，实现可持续回收。</a:t>
            </a:r>
          </a:p>
        </p:txBody>
      </p:sp>
      <p:sp>
        <p:nvSpPr>
          <p:cNvPr id="3" name="Text Placeholder 2"/>
          <p:cNvSpPr>
            <a:spLocks noGrp="1"/>
          </p:cNvSpPr>
          <p:nvPr>
            <p:ph type="body" idx="1"/>
          </p:nvPr>
        </p:nvSpPr>
        <p:spPr/>
        <p:txBody>
          <a:bodyPr/>
          <a:lstStyle/>
          <a:p>
            <a:r>
              <a:t>加强票务管理，减少垃圾产生</a:t>
            </a:r>
          </a:p>
        </p:txBody>
      </p:sp>
      <p:sp>
        <p:nvSpPr>
          <p:cNvPr id="4" name="Content Placeholder 3"/>
          <p:cNvSpPr>
            <a:spLocks noGrp="1"/>
          </p:cNvSpPr>
          <p:nvPr>
            <p:ph sz="half" idx="2"/>
          </p:nvPr>
        </p:nvSpPr>
        <p:spPr/>
        <p:txBody>
          <a:bodyPr/>
          <a:lstStyle/>
          <a:p>
            <a:r>
              <a:t>1. 推行电子票务系统：采用二维码或电子票来代替纸质门票，可有效减少纸张的使用量，减少门票废弃后产生的固体垃圾。</a:t>
            </a:r>
          </a:p>
          <a:p>
            <a:r>
              <a:t>2. 实行动态票务定价：根据不同时间、不同客流情况，动态调整票务价格，引导游客错峰入园，减少高峰时段的客流压力，降低垃圾产生量。</a:t>
            </a:r>
          </a:p>
          <a:p>
            <a:r>
              <a:t>3. 推广无纸化宣传：使用电子广告牌、数字标牌等替代传统纸质广告，减少印刷材料的使用，降低垃圾产生量。</a:t>
            </a:r>
          </a:p>
        </p:txBody>
      </p:sp>
      <p:sp>
        <p:nvSpPr>
          <p:cNvPr id="5" name="Text Placeholder 4"/>
          <p:cNvSpPr>
            <a:spLocks noGrp="1"/>
          </p:cNvSpPr>
          <p:nvPr>
            <p:ph type="body" idx="3"/>
          </p:nvPr>
        </p:nvSpPr>
        <p:spPr/>
        <p:txBody>
          <a:bodyPr/>
          <a:lstStyle/>
          <a:p>
            <a:r>
              <a:t>优化废物分类，提高回收率</a:t>
            </a:r>
          </a:p>
        </p:txBody>
      </p:sp>
      <p:sp>
        <p:nvSpPr>
          <p:cNvPr id="6" name="Content Placeholder 5"/>
          <p:cNvSpPr>
            <a:spLocks noGrp="1"/>
          </p:cNvSpPr>
          <p:nvPr>
            <p:ph sz="half" idx="4"/>
          </p:nvPr>
        </p:nvSpPr>
        <p:spPr/>
        <p:txBody>
          <a:bodyPr/>
          <a:lstStyle/>
          <a:p>
            <a:r>
              <a:t>1. 设置分类垃圾箱：在游乐园内设置不同的垃圾箱，分别用于收集可回收垃圾、不可回收垃圾、厨余垃圾等，便于后期分类回收处理。</a:t>
            </a:r>
          </a:p>
          <a:p>
            <a:r>
              <a:t>2. 实行垃圾分类积分制度：对游客进行垃圾分类知识宣传教育，鼓励游客积极参与垃圾分类，并通过积分奖励等方式激励游客进行垃圾分类。</a:t>
            </a:r>
          </a:p>
          <a:p>
            <a:r>
              <a:t>3. 与废品回收企业合作：与专业的废品回收企业合作，将可回收垃圾出售给这些企业，实现资源循环利用，并获得一定的经济收益。</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https://d.book118.com/325342213243011121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强化节能减排，降低游乐园碳足迹。</vt:lpstr>
      <vt:lpstr> 强化节能减排，降低游乐园碳足迹。</vt:lpstr>
      <vt:lpstr> 强化节能减排，降低游乐园碳足迹。</vt:lpstr>
      <vt:lpstr> 采用可再生能源，践行绿色经营理念。</vt:lpstr>
      <vt:lpstr> 采用可再生能源，践行绿色经营理念。</vt:lpstr>
      <vt:lpstr> 推广无纸化运营，减少资源消耗。</vt:lpstr>
      <vt:lpstr> 推广无纸化运营，减少资源消耗。</vt:lpstr>
      <vt:lpstr> 推广无纸化运营，减少资源消耗。</vt:lpstr>
      <vt:lpstr> 优化废物管理，实现可持续回收。</vt:lpstr>
      <vt:lpstr> 优化废物管理，实现可持续回收。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2024-09-24T23:20:35.165</cp:lastPrinted>
  <dcterms:created xsi:type="dcterms:W3CDTF">2024-09-24T15:20:35Z</dcterms:created>
  <dcterms:modified xsi:type="dcterms:W3CDTF">2024-09-24T15:20:37Z</dcterms:modified>
</cp:coreProperties>
</file>