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CB579-74E2-4649-8A6E-15570CC51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6A642-B40D-4530-98C9-A05ABAE67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BBC54-2843-4E6B-BBC3-30F8B6ED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17215-AB82-419D-8946-5ED105601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643023-2AD7-49DD-8A71-1B8FFB6F3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F560DF-8E95-418F-913B-972AB8C5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B2479-9320-4E7B-8D5A-24A8A5C6D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50405-E030-4553-AAD9-278CD9B96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FB2B8-6A33-4B69-8C41-C1B7DA11F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1504C-8E42-4FBD-8C5B-28D133A9A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F33E1-6531-49E2-97F0-A21AABF3C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42244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理财产品营销案例分析报告总结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理财产品营销案例概述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理财产品营销策略分析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理财产品营销效果评估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理财产品营销案例总结和启示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通过对理财产品营销案例的分析，总结成功经验，为未来营销策略提供借鉴。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随着经济的发展和金融市场的竞争加剧，理财产品营销成为金融机构关注的重点。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本报告选取了五个具有代表性的理财产品营销案例进行分析。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由于时间和资源的限制，报告未能涵盖所有理财产品营销案例，仅选取了部分具有代表性的案例。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理财产品营销案例概述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案例选择和简介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本报告选择了某银行的理财产品营销案例，该案例具有代表性，能够充分展示理财产品营销的策略和技巧。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案例简介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该银行通过一系列的营销活动，成功地推广了其理财产品，吸引了大量潜在客户，提高了销售额。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该银行在营销策略中明确了目标客户群体，针对不同客户群体采取了不同的营销手段，提高了营销效果。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该银行在营销过程中突出了理财产品的特点，让客户更好地了解产品的优势和价值。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产品特点突出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该银行通过线上、线下多种渠道进行营销，扩大了覆盖面，提高了曝光率。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渠道整合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该银行在营销过程中采取了一系列促销活动，如优惠利率、赠送礼品等，吸引了大量客户。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7987" r="179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案例营销策略分析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理财产品营销策略分析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产品定位明确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理财产品应明确自身的目标客户群体，根据客户的需求和偏好进行产品设计和定位。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在市场上众多的理财产品中，应寻找并突出自身产品的独特卖点，形成差异化竞争优势。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不断创新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随着市场环境和客户需求的变化，理财产品应不断进行创新和升级，以满足客户的新需求。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针对不同的客户群体，将市场进行细分，以便更有针对性地进行产品设计和营销。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细分市场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根据产品的特点和定位，明确目标客户群体，制定相应的营销策略。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确定目标客户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深入了解目标客户的需求和偏好，以及市场竞争对手的情况，为制定更精准的营销策略提供依据。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价格促销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通过降低产品价格或提供优惠活动等方式，吸引客户购买。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为客户提供附加的赠品或服务，增加产品的吸引力。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联合营销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与其他相关企业合作，共同开展营销活动，扩大影响力。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https://d.book118.com/325342244332011122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2024-09-26T14:45:43.655</cp:lastPrinted>
  <dcterms:created xsi:type="dcterms:W3CDTF">2024-09-26T06:45:43Z</dcterms:created>
  <dcterms:modified xsi:type="dcterms:W3CDTF">2024-09-26T06:45:45Z</dcterms:modified>
</cp:coreProperties>
</file>