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C5DF54-F71D-415F-8BAF-9A23A04D5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EB9F43-E259-4015-A9E2-2FA8A1931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4302DC-F858-4BBC-B62B-D0491CF1C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131058-D63C-4E70-92E6-DC5F9F144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CBB7C4-3387-46B3-9B10-CB56A14D1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2A0165-533D-414D-9C73-C40DE4A30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F5ACDE-337C-4D33-BBD0-CDF7BF0F9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0B2B4D-5443-475D-92A4-FDF584627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FCF7F4-02D9-45B6-B17F-FA48E2D35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C7DDF0-6C8D-446E-9B3F-0761B05A6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B2F946-068B-4325-8F75-474B46576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34234200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普外科护理安全管理ppt课件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普外科护理安全概述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普外科护理安全风险因素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普外科护理安全管理策略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普外科护理安全案例分析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普外科护理安全质量持续改进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普外科护理安全概述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普外科护理安全管理是指在普外科护理工作中，采取一系列措施来预防和减少护理不良事件的发生，保障患者安全的过程。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普外科护理安全管理具有全面性、系统性、持续性的特点，需要全体医护人员共同参与，贯穿整个护理过程，并持续改进和完善。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普外科护理安全管理是保障患者安全的重要手段，能够减少患者受到的伤害，提高患者的满意度。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普外科护理安全管理是提高医疗质量的重要环节，能够降低医疗差错和纠纷的发生率，提高医护人员的专业水平。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普外科护理安全管理能够提升医院的整体形象和服务水平，增强医院的竞争力和社会影响力。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促进医院发展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普外科护理安全的重要性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普外科护理安全管理经历了从传统经验管理向科学化、规范化、标准化管理的转变，不断完善和发展。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未来普外科护理安全管理将更加注重信息化、智能化、人性化等方面的建设和发展，以适应医疗技术的不断进步和患者需求的不断提高。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2500" b="2500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普外科护理安全管理的历史与发展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普外科护理安全风险因素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021" r="3402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部分患者不遵守医嘱，不按时服药、不按时复诊，或者在病情发生变化时不及时告知医护人员，增加了护理安全的风险。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患者不遵医嘱行为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部分患者对自身病情、治疗方式、护理措施等认知不足，可能导致对护理操作的误解或抵触，影响护理效果和安全性。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患者自身认知不足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594" r="25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护士专业技能不足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部分护士由于经验不足、技能不熟练等原因，可能导致护理操作失误或不当，从而影响患者的安全。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护士沟通技巧欠缺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护士与患者及家属的沟通不畅，可能导致信息传递错误、误解或产生矛盾，从而影响护理效果和患者满意度。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护理管理制度不健全或执行不力，可能导致护理工作的混乱和无序，从而影响护理安全。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护理制度不完善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护理人员配备不足或排班不合理，可能导致工作负荷过大、疲劳等问题，从而影响护理质量和安全性。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人力资源配置不合理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环境与设备因素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医疗环境不良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医院环境不整洁、噪音过大、温度不适宜等环境问题，可能影响患者的情绪和康复进程，同时也增加了护理安全风险。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医疗设备维护不当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医疗设备维护保养不及时或操作不规范，可能导致设备故障或性能不佳，从而影响护理工作的正常进行和患者的安全。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普外科护理安全管理策略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https://d.book118.com/325342342002011103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2024-09-12T04:13:23.390</cp:lastPrinted>
  <dcterms:created xsi:type="dcterms:W3CDTF">2024-09-11T20:13:23Z</dcterms:created>
  <dcterms:modified xsi:type="dcterms:W3CDTF">2024-09-11T20:13:25Z</dcterms:modified>
</cp:coreProperties>
</file>