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65951-BE00-4957-A0AD-B6F3208CE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E5E3A-1FE1-47EB-98E9-CF4BBFB9A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6188B-2637-4DB2-AA59-5048530D9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FCDB2-2C79-4A58-B97A-3B3AB5B7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C6CF1-7D5B-4D36-A2EB-454E051B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23671-DEEC-418C-8B40-E9E2F139D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A8CBA3-3A5C-4730-BA9D-66988FDCC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A7FF3-3311-4D68-ADBC-44540F993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E05AF-76B9-459F-B853-B7CC0215A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A393D-298C-4EF3-93CD-86C384C3F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86AF1-147F-4CFE-8B7E-81CC0CA5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43221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如何开展护理科研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护理科研的基本步骤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护理科研的伦理与法律问题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护理科研的成果转化与应用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护理科研是对护理实践中的现象、问题、方法等进行系统、科学的研究，旨在提高护理实践水平，促进护理学科发展。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护理科研对于提高护理服务质量、推动护理学科发展、促进护理人才成长等方面具有重要意义，是护理学科发展的重要支撑。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通过研究，解决护理实践中的问题，提高护理服务质量，推动护理学科发展，提高护士的专业水平和实践能力。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通过开展护理科研，可以促进护理学科的学术交流与合作，推动护理实践的创新与发展，提高护士的职业素养和综合能力，为患者提供更加优质的护理服务。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19" r="27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护理科研的基本步骤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在开展护理科研之前，首先需要明确研究方向，考虑研究问题的科学性、实用性和创新性。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通过查阅文献、实地调查等方式，了解当前护理实践中的问题与需求，为确定研究问题提供依据。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了解现状与需求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收集与研究问题相关的文献资料，包括学术论文、研究报告、政策文件等。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对收集到的资料进行整理、分类和归纳，提炼出与本研究相关的信息，为研究设计提供参考。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根据研究问题和目的，选择合适的研究方法，如观察法、实验法、调查法等。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明确研究的具体实施步骤、方法和要求，包括研究对象的选择、样本量、数据采集方式等。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按照研究设计的要求，采用适当的方法和工具进行数据采集，确保数据的真实性和可靠性。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运用统计分析方法对采集到的数据进行处理和分析，提取有意义的信息和结论。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根据数据分析结果，总结研究的主要发现和结论，阐述其对护理实践和理论的意义。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对研究过程和结果进行反思，分析研究的局限性和不足之处，并提出进一步研究的建议和展望。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总结研究成果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结论与讨论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通过直接观察和记录研究对象的行为、反应和表现来收集数据的方法。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常用的护理科研方法，适用于研究对象的自然状态下的行为和表现。观察者通过直接观察研究对象的行为、反应和表现，记录并分析数据，以揭示护理实践中的规律和特点。观察法具有客观性、直接性和真实性等优点，但同时也存在主观性、操作难度较大等局限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通过问卷、访谈等方式向研究对象收集信息和数据的方法。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是护理科研中常用的方法之一，通过设计问卷或访谈提纲，向研究对象收集相关信息和数据。调查法可以采取多种形式，如随机抽样调查、网络调查、电话调查等。调查法的优点在于可以在短时间内收集大量数据，且具有较好的匿名性和保密性。但同时也存在一定的局限性，如调查对象的主观性、信息失真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https://d.book118.com/325343221013011124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2024-09-28T05:07:19.719</cp:lastPrinted>
  <dcterms:created xsi:type="dcterms:W3CDTF">2024-09-27T21:07:19Z</dcterms:created>
  <dcterms:modified xsi:type="dcterms:W3CDTF">2024-09-27T21:07:21Z</dcterms:modified>
</cp:coreProperties>
</file>