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3B7BA-CB2F-4BCB-8717-AC1D7FEC3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9B103-D66C-4EA2-912B-79A730805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EC5EB-0083-426A-A00B-E01D60B13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D1569-97AB-4CFC-8DFF-D272D5F24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0A985D-B6C6-4AF0-B4E2-F6A9914E3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8518C3-0F28-4DD7-9BE6-2D73C81AA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916D79-C4CC-4830-8B40-F2058C2EC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EE9D5-98A8-44F6-BCFD-3E31101A8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67C54-F3AF-4EEC-96B7-7C2311CFE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A4D19-A3D3-4597-B8AC-676A0FE23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3D155-41E3-4CFC-B01A-51BCA9C04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43313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航空航天行业2024年公司转型计划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转型战略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转型的背景和必要性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全球经济环境变化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随着全球经济环境的变化，航空航天行业面临着市场竞争加剧、成本压力增大等挑战，需要寻求新的发展模式和增长点。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技术创新推动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随着新材料、新能源、人工智能等技术的不断发展，航空航天行业需要跟上技术创新的步伐，提高产品性能和降低成本。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随着客户需求的多样化，航空航天行业需要提供更加个性化、高效、环保的产品和服务，以满足客户的需求。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通过转型，提高公司在核心业务领域的竞争力，巩固和扩大市场份额。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提高核心业务竞争力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通过转型，开拓新的业务领域，寻找新的增长点，实现多元化发展。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拓展新业务领域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通过转型，提升公司的品牌形象，增强客户对公司的信任和忠诚度。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通过转型，实现公司的可持续发展，为社会和股东创造更大的价值。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转型的目标和愿景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转型战略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探索新的业务模式，如服务化、数字化和平台化，以适应市场需求和行业变革。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业务模式创新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客户价值主张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重新定义客户价值主张，关注客户的需求和痛点，提供更高效、可靠和个性化的产品和服务。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建立和维护与供应商、客户和其他合作伙伴的战略合作关系，实现资源共享和互利共赢。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业务模式转型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积极探索和应用新技术，如人工智能、物联网、云计算和大数据等，以提高生产效率、降低成本和增强产品竞争力。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加大研发投入，提升自主创新能力，掌握关键核心技术，打破国外技术垄断。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研发能力提升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积极参与国际技术交流与合作，引进国外先进技术和管理经验，提升企业整体技术水平。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技术合作与交流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技术创新转型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调整组织结构，优化管理流程，提高组织效率和灵活性。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加强人才培养和引进，建立高素质、专业化的人才队伍，提升企业核心竞争力。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人才队伍建设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推行绩效管理改革，建立科学合理的绩效考核和激励机制，激发员工的积极性和创造力。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绩效管理改革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组织结构和管理转型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对现有业务流程进行全面审查和优化，提高运营效率和产品质量。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投资研发新技术和新产品，以满足市场需求和客户期望。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总结词：明确目标、优化流程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明确公司转型的目标和愿景，制定具体的实施计划和时间表。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加强与供应商和客户的沟通与合作，确保供应链的稳定性和竞争力。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短期实施计划（2023-2024）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总结词：扩大规模、拓展市场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通过并购、合作等方式扩大公司规模和市场份额，提高行业地位和影响力。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拓展国际市场，加强与海外客户的合作与交流，提高国际竞争力。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持续投资研发和技术创新，保持公司在航空航天领域的领先地位。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加强人才培养和团队建设，为公司长远发展提供人才保障。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中期实施计划（2024-2026）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长期实施计划（2026-2030）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总结词：可持续发展、行业领导地位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实现可持续发展，关注环境保护和社会责任，推动绿色航空航天的发展。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深化与政府、行业协会和其他相关组织的合作与交流，共同推动航空航天行业的发展。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通过持续创新和技术升级，不断优化产品和服务，满足客户不断升级的需求。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在国际航空航天市场上取得领导地位，成为全球航空航天产业的标杆和引领者。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https://d.book118.com/325343313213011100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2024-09-08T12:46:29.599</cp:lastPrinted>
  <dcterms:created xsi:type="dcterms:W3CDTF">2024-09-08T04:46:29Z</dcterms:created>
  <dcterms:modified xsi:type="dcterms:W3CDTF">2024-09-08T04:46:31Z</dcterms:modified>
</cp:coreProperties>
</file>