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D563-62C9-4759-BDE9-9C36EE57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ABB02-193C-4A02-9DB2-533AC669F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97C5B-7892-418E-9AB5-9EA66245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557FE-2FE2-456E-94CF-E3B57FF9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44696-898A-4703-9AD9-06F4B080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289A8-0977-4E60-A8B2-6A354D512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3FC55-6BE6-432B-AE08-5109C170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881EE-33E7-4E30-9F9C-98275F01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F8695-5405-4DEA-91B8-7116AA794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D4F96-B5BD-4928-9346-00F0477A2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7F559-515C-4FE5-A6A2-D19D183F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4213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企业保密管理：重要性与挑战</a:t>
            </a:r>
            <a:endParaRPr lang="en-US" sz="495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企业保密管理概述</a:t>
            </a:r>
            <a:endParaRPr lang="en-US" sz="24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企业保密管理的重要性</a:t>
            </a:r>
            <a:endParaRPr lang="en-US" sz="24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企业保密管理的挑战</a:t>
            </a:r>
            <a:endParaRPr lang="en-US" sz="24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企业保密管理策略</a:t>
            </a:r>
            <a:endParaRPr lang="en-US" sz="24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企业保密管理案例分析</a:t>
            </a:r>
            <a:endParaRPr lang="en-US" sz="24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57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 b="1">
              <a:solidFill>
                <a:srgbClr val="131516">
                  <a:alpha val="6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企业保密管理概述</a:t>
            </a:r>
            <a:endParaRPr lang="en-US" sz="45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13" b="5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企业保密管理是指企业通过一系列措施和流程，确保其商业机密、知识产权、客户信息等重要信息不被泄露或非法获取的管理体系。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保护企业的核心资产和竞争优势，维护企业的商业利益，防止因信息泄露给企业带来重大损失。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企业保密管理的范围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包括技术秘密、产品配方、客户资料、供应商信息等。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包括专利、商标、著作权等。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包括个人信息、交易数据、合同内容等。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包括公司内部文件、会议记录、电子邮件等。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商业机密保护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知识产权保护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客户信息保护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内部信息管理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708" b="1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企业保密管理起源于商业机密的保护，随着信息技术的发展和全球化的推进，企业保密管理的范围和要求也在不断扩大和深化。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随着数据安全和隐私保护的日益重视，企业保密管理正朝着更加全面、精细化的方向发展，同时也不断涌现出新的技术和方法，如数据加密、身份认证、云端存储等。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企业保密管理的历史与发展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企业保密管理的重要性</a:t>
            </a:r>
            <a:endParaRPr lang="en-US" sz="45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8" r="17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商业机密是企业的重要资产，包括但不限于技术信息、客户数据、供应商信息等。保密管理能够防止商业机密被竞争对手获取，从而保护企业的竞争优势和市场份额。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商业机密泄露可能导致企业面临重大经济损失、法律纠纷和声誉损害。因此，保护商业机密是企业保密管理的重要任务之一。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保护商业机密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42" r="2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企业声誉是企业形象和信誉的体现，对企业的发展至关重要。保密管理能够防止企业敏感信息泄露，避免给企业带来负面影响，从而维护企业的声誉和形象。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良好的企业声誉有助于提高客户和合作伙伴的信任度，增强企业的市场竞争力。因此，维护企业声誉也是企业保密管理的重要目标之一。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维护企业声誉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企业安全包括信息安全、物理安全等多个方面。保密管理能够防止企业内部敏感信息被非法获取、篡改或破坏，从而保障企业的信息安全和物理安全。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企业安全是企业正常运营的基础，一旦受到威胁或破坏，可能给企业带来重大损失。因此，保障企业安全是企业保密管理的重要职责之一。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保障企业安全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保密管理能够保护企业的核心技术和商业机密，使企业在市场竞争中保持领先地位。同时，良好的保密管理还能够提高企业的信誉和形象，吸引更多的客户和合作伙伴，从而增强企业的市场竞争力。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在激烈的市场竞争中，企业需要不断提高自身的竞争力以获得更大的市场份额。因此，提高企业竞争力也是企业保密管理的重要目标之一。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提高企业竞争力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企业保密管理的挑战</a:t>
            </a:r>
            <a:endParaRPr lang="en-US" sz="45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endParaRPr lang="en-US" sz="3300" b="1">
              <a:solidFill>
                <a:srgbClr val="131516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员工疏忽、恶意泄露或内部人员利用职务之便获取敏感信息。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内部泄露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外部攻击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0" r="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合作伙伴风险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黑客攻击、网络钓鱼等手段窃取企业机密数据。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与第三方合作伙伴共享敏感信息时可能存在信息泄露风险。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信息泄露风险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https://d.book118.com/325344213032011043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2024-09-04T19:04:58.411</cp:lastPrinted>
  <dcterms:created xsi:type="dcterms:W3CDTF">2024-09-04T11:04:58Z</dcterms:created>
  <dcterms:modified xsi:type="dcterms:W3CDTF">2024-09-04T11:05:00Z</dcterms:modified>
</cp:coreProperties>
</file>