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03E93-A01D-4D30-B25E-43D68B66C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7FF9B-664F-427C-B768-2A59E5C2D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8E9D6-B6AE-4FAB-A14C-DAB13BF69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C3E11-DBFF-4542-B4D4-496E0CDB2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AA329E-9100-4CC3-9C52-5B06E7E8C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5D97B2-EB4F-4893-8027-B71B5195B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F8046B-3335-4660-BB08-09FAE30C8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2B9A9-EBBA-43DE-8604-3038BF8ED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52D94-3F51-4E6B-B0FE-7DAE4FCC9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9D99F-F4C8-4625-9FB3-56B07A177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962F0-86A0-40BA-9D96-C6A0053D6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0001504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新生儿肺炎查房护理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新生儿肺炎的护理案例分享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新生儿肺炎是一种常见的儿科疾病，指新生儿在出生后的一段时间内，由于各种原因引起的肺部感染。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新生儿肺炎可分为吸入性肺炎和感染性肺炎两大类。吸入性肺炎通常是由于新生儿吸入胎粪、羊水等异物引起；感染性肺炎则是由细菌、病毒等病原体感染引起。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病因多种多样，主要包括宫内感染、产时感染和产后感染。宫内感染通常是由于母体在孕期受到细菌或病毒感染，病原体通过胎盘传给胎儿；产时感染则是在分娩过程中，新生儿吸入或接触了被病原体污染的产道分泌物；产后感染则是由新生儿接触了带菌者或环境污染所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新生儿肺炎的发病机制主要与免疫系统发育不成熟、呼吸道黏膜屏障功能不完善、以及病原体毒力强等因素有关。此外，新生儿肺炎还可能与其他疾病如先天性心脏病、肺发育不良等有关。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新生儿肺炎的症状可能包括发热或体温不升、咳嗽、呼吸急促、呼吸困难、发绀等。部分患儿还可能出现喂养困难、食欲不振、腹泻等消化道症状。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新生儿肺炎的体征可能包括肺部听诊可闻及湿啰音、呼吸音粗或减弱等。严重病例可能出现呼吸衰竭、心力衰竭等严重并发症。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及时清理呼吸道分泌物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定期为新生儿吸痰，保持呼吸道通畅，防止痰液堵塞引起呼吸困难。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保持合适的体位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新生儿应保持头高脚低位，有助于呼吸道分泌物的排出。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定期翻身拍背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每2-3小时为新生儿翻身拍背一次，有助于痰液松动和排出。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定期监测新生儿的血氧饱和度，确保其在正常范围内。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监测血氧饱和度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调整氧流量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根据新生儿的病情和血氧饱和度，适当调整氧流量，避免长时间高浓度吸氧导致氧中毒。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注意观察新生儿的呼吸频率、节律和深度，出现异常及时处理。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维持适宜的氧合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保持室内温度适宜，为新生儿提供温暖的环境，防止低体温。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定期监测新生儿的体温，出现异常及时采取措施。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根据新生儿的体重和体温状况，选择适当的衣物和包裹材料，避免过度包裹导致体温升高。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适当的衣物和包裹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维持适当的体温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鼓励母亲进行母乳喂养，确保新生儿获得足够的营养。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充足的母乳喂养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对于不能母乳喂养或母乳不足的情况，应根据医生的建议给予适当的补充喂养。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适当的补充喂养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注意观察新生儿的喂养情况，如出现喂养不耐受或吐奶等情况，应及时处理。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观察喂养情况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保证充足的营养供给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https://d.book118.com/326000015043010045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2024-09-13T23:04:27.868</cp:lastPrinted>
  <dcterms:created xsi:type="dcterms:W3CDTF">2024-09-13T15:04:27Z</dcterms:created>
  <dcterms:modified xsi:type="dcterms:W3CDTF">2024-09-13T15:04:29Z</dcterms:modified>
</cp:coreProperties>
</file>