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B3BC19-62F2-413D-900C-711833DA30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3FD8AB-3213-4341-89B4-BAAD35ADB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48A406-EE72-4FBF-869E-F39EE4CAE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205CE5-3A77-4365-9512-5454886509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8A96D4-CD9E-4DC7-9AE0-CA23151780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C69618-D6A1-45DC-9780-661A67EF3A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2B76ED-2DF5-42A1-9997-B7D11A809A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7615DC-CCFD-4527-AAAA-5217EC9C89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D01D06-2925-4FC5-8A5A-10C2C19E57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3E3E52-6227-400B-AE8B-B5B4D6EAC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421F5E-ACF6-4A1F-BFCA-EEAFC57A8C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001042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现代企业思想政治工作功能\n## 1.现代企业思想政治工作的基本概念与重要性\n### 1.1现代企业思想政治工作的定义与内涵\n### 1.2现代企业思想政治工作的目标与任务\n### 1.3现代企业思想政治工作的重要性及意义\n## 2.现代企业思想政治工作的理论体系\n### 2.1现代企业思想政治工作的指导思想与原则\n### 2.2现代企业思想政治工作的发展历程与阶段\n### 2.3现代企业思想政治工作的理论体系构建\n## 3.现代企业思想政治工作的实践方法\n### 3.1现代企业思想政治工作的一般方法与实践\n### 3.2现代企业思想政治工作的创新方法与实践\n### 3.3现代企业思想政治工作的评估与反馈\n## 4.现代企业思想政治工作与企业管理的关系\n### 4.1现代企业思想政治工作在企业文化建设中的作用\n### 4.2现代企业思想政治工作在人力资源管理中的作用\n### 4.3现代企业思想政治工作在企业战略管理中的作用\n## 5.现代企业思想政治工作面临的挑战与机遇\n### 5.1现代企业思想政治工作面临的挑战及原因\n### 5.2现代企业思想政治工作面临的机遇及优势\n### 5.3现代企业思想政治工作的未来发展展望\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6600"/>
              <a:t>现代企业思想政治工作功能</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8" name="" descr="{&quot;isTemplate&quot;:true,&quot;type&quot;:2}"/>
        <p:cNvGrpSpPr/>
        <p:nvPr/>
      </p:nvGrpSpPr>
      <p:grpSpPr>
        <a:xfrm>
          <a:off x="0" y="0"/>
          <a:ext cx="0" cy="0"/>
        </a:xfrm>
      </p:grpSpPr>
      <p:sp>
        <p:nvSpPr>
          <p:cNvPr id="59"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900"/>
              <a:t>现代企业思想政治工作的基本概念与重要性</a:t>
            </a:r>
            <a:endParaRPr/>
          </a:p>
        </p:txBody>
      </p:sp>
      <p:sp>
        <p:nvSpPr>
          <p:cNvPr id="6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3" name="" descr="{&quot;isTemplate&quot;:true,&quot;type&quot;:3}"/>
        <p:cNvGrpSpPr/>
        <p:nvPr/>
      </p:nvGrpSpPr>
      <p:grpSpPr>
        <a:xfrm>
          <a:off x="0" y="0"/>
          <a:ext cx="0" cy="0"/>
        </a:xfrm>
      </p:grpSpPr>
      <p:sp>
        <p:nvSpPr>
          <p:cNvPr id="9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定义：现代企业思想政治工作是指在企业管理过程中，通过有计划、有组织、有目的的教育和引导，使员工树立正确的世界观、人生观和价值观，提高员工的思想政治素质和职业道德水平，促进企业和谐稳定发展的一种管理活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企业管理过程中的教育和引导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树立正确的世界观、人生观和价值观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提高员工的思想政治素质和职业道德水平</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内涵：现代企业思想政治工作包括思想教育、政治教育、道德教育、心理健康教育等多个方面，旨在培养具有高度责任感和创新精神的员工队伍，为企业的发展提供强大的精神动力。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思想教育：引导员工树立正确的世界观、人生观和价值观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政治教育：提高员工的政治觉悟和大局意识</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道德教育：培养员工的职业道德和社会公德</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心理健康教育：关注员工的心理健康和心理素质</a:t>
            </a:r>
            <a:endParaRPr/>
          </a:p>
        </p:txBody>
      </p:sp>
      <p:sp>
        <p:nvSpPr>
          <p:cNvPr id="9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现代企业思想政治工作的定义与内涵</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6" name="" descr="{&quot;isTemplate&quot;:true,&quot;type&quot;:3}"/>
        <p:cNvGrpSpPr/>
        <p:nvPr/>
      </p:nvGrpSpPr>
      <p:grpSpPr>
        <a:xfrm>
          <a:off x="0" y="0"/>
          <a:ext cx="0" cy="0"/>
        </a:xfrm>
      </p:grpSpPr>
      <p:grpSp>
        <p:nvGrpSpPr>
          <p:cNvPr id="9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8" name=""/>
            <p:cNvGrpSpPr/>
            <p:nvPr/>
          </p:nvGrpSpPr>
          <p:grpSpPr>
            <a:xfrm>
              <a:off x="685800" y="3146904"/>
              <a:ext cx="5760000" cy="3225487"/>
              <a:chOff x="685800" y="3146904"/>
              <a:chExt cx="5760000" cy="3225487"/>
            </a:xfrm>
          </p:grpSpPr>
          <p:sp>
            <p:nvSpPr>
              <p:cNvPr id="9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目标：现代企业思想政治工作的目标是培养一支具有高度政治觉悟、良好职业道德、强烈创新精神、高度责任感的企业员工队伍，为企业的发展提供强大的精神动力。</a:t>
                </a:r>
                <a:endParaRPr kumimoji="1" lang="en-US" altLang="zh-CN" sz="1800" b="1">
                  <a:solidFill>
                    <a:schemeClr val="bg1"/>
                  </a:solidFill>
                  <a:latin typeface="+mj-ea"/>
                  <a:ea typeface="+mj-ea"/>
                </a:endParaRPr>
              </a:p>
            </p:txBody>
          </p:sp>
          <p:sp>
            <p:nvSpPr>
              <p:cNvPr id="10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培养高度政治觉悟的员工队伍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培养具有良好的职业道德的员工队伍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培养具有强烈创新精神的员工队伍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培养具有高度责任感的员工队伍</a:t>
                </a:r>
                <a:endParaRPr/>
              </a:p>
            </p:txBody>
          </p:sp>
        </p:grpSp>
        <p:grpSp>
          <p:nvGrpSpPr>
            <p:cNvPr id="101" name=""/>
            <p:cNvGrpSpPr/>
            <p:nvPr/>
          </p:nvGrpSpPr>
          <p:grpSpPr>
            <a:xfrm>
              <a:off x="6016236" y="3146904"/>
              <a:ext cx="5400000" cy="3225487"/>
              <a:chOff x="6016236" y="3146904"/>
              <a:chExt cx="5400000" cy="3225487"/>
            </a:xfrm>
          </p:grpSpPr>
          <p:sp>
            <p:nvSpPr>
              <p:cNvPr id="10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任务：现代企业思想政治工作的任务是根据企业的发展战略和员工队伍的特点，有针对性地开展思想政治工作，提高员工的思想政治素质和职业道德水平，促进企业的和谐稳定发展。</a:t>
                </a:r>
                <a:endParaRPr kumimoji="1" lang="en-US" altLang="zh-CN" sz="1800" b="1">
                  <a:solidFill>
                    <a:schemeClr val="bg1"/>
                  </a:solidFill>
                  <a:latin typeface="+mj-ea"/>
                  <a:ea typeface="+mj-ea"/>
                </a:endParaRPr>
              </a:p>
            </p:txBody>
          </p:sp>
          <p:sp>
            <p:nvSpPr>
              <p:cNvPr id="10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根据企业发展战略开展思想政治工作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针对员工队伍特点开展思想政治工作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提高员工的思想政治素质和职业道德水平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促进企业的和谐稳定发展</a:t>
                </a:r>
                <a:endParaRPr/>
              </a:p>
            </p:txBody>
          </p:sp>
        </p:grpSp>
      </p:grpSp>
      <p:sp>
        <p:nvSpPr>
          <p:cNvPr id="10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现代企业思想政治工作的目标与任务</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descr="{&quot;isTemplate&quot;:true,&quot;type&quot;:3}"/>
        <p:cNvGrpSpPr/>
        <p:nvPr/>
      </p:nvGrpSpPr>
      <p:grpSpPr>
        <a:xfrm>
          <a:off x="0" y="0"/>
          <a:ext cx="0" cy="0"/>
        </a:xfrm>
      </p:grpSpPr>
      <p:sp>
        <p:nvSpPr>
          <p:cNvPr id="106"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现代企业思想政治工作的重要性及意义</a:t>
            </a:r>
            <a:endParaRPr lang="en-US" sz="3600" b="1">
              <a:latin typeface="微软雅黑"/>
              <a:ea typeface="微软雅黑"/>
            </a:endParaRPr>
          </a:p>
        </p:txBody>
      </p:sp>
      <p:grpSp>
        <p:nvGrpSpPr>
          <p:cNvPr id="107"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08" name=""/>
            <p:cNvGrpSpPr/>
            <p:nvPr/>
          </p:nvGrpSpPr>
          <p:grpSpPr>
            <a:xfrm>
              <a:off x="2826110" y="2144759"/>
              <a:ext cx="2880000" cy="4397325"/>
              <a:chOff x="2826109" y="2144759"/>
              <a:chExt cx="2880000" cy="4397325"/>
            </a:xfrm>
          </p:grpSpPr>
          <p:sp>
            <p:nvSpPr>
              <p:cNvPr id="109"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重要性：现代企业思想政治工作是企业管理工作的重要组成部分，对于提高员工队伍的整体素质，促进企业的和谐稳定发展具有重要意义。</a:t>
                </a:r>
                <a:endParaRPr kumimoji="1" lang="en-US" altLang="zh-CN" sz="2200" b="1">
                  <a:solidFill>
                    <a:schemeClr val="bg1"/>
                  </a:solidFill>
                  <a:latin typeface="+mj-ea"/>
                  <a:ea typeface="+mj-ea"/>
                </a:endParaRPr>
              </a:p>
            </p:txBody>
          </p:sp>
          <p:sp>
            <p:nvSpPr>
              <p:cNvPr id="110"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提高员工队伍的整体素质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促进企业的和谐稳定发展</a:t>
                </a:r>
                <a:endParaRPr/>
              </a:p>
            </p:txBody>
          </p:sp>
          <p:sp>
            <p:nvSpPr>
              <p:cNvPr id="111"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12" name=""/>
            <p:cNvGrpSpPr/>
            <p:nvPr/>
          </p:nvGrpSpPr>
          <p:grpSpPr>
            <a:xfrm>
              <a:off x="6485892" y="2144759"/>
              <a:ext cx="2880000" cy="4397325"/>
              <a:chOff x="6485892" y="2144759"/>
              <a:chExt cx="2880000" cy="4397325"/>
            </a:xfrm>
          </p:grpSpPr>
          <p:sp>
            <p:nvSpPr>
              <p:cNvPr id="113"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意义：现代企业思想政治工作对于培养具有创新精神、责任感和职业道德的员工队伍，提高企业的核心竞争力，推动企业可持续发展具有重要意义。</a:t>
                </a:r>
                <a:endParaRPr kumimoji="1" lang="en-US" altLang="zh-CN" sz="2200" b="1">
                  <a:solidFill>
                    <a:schemeClr val="bg1"/>
                  </a:solidFill>
                  <a:latin typeface="+mj-ea"/>
                  <a:ea typeface="+mj-ea"/>
                </a:endParaRPr>
              </a:p>
            </p:txBody>
          </p:sp>
          <p:sp>
            <p:nvSpPr>
              <p:cNvPr id="114"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培养具有创新精神和责任感的员工队伍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提高企业的核心竞争力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推动企业的可持续发展</a:t>
                </a:r>
                <a:endParaRPr/>
              </a:p>
            </p:txBody>
          </p:sp>
          <p:sp>
            <p:nvSpPr>
              <p:cNvPr id="115"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2}"/>
        <p:cNvGrpSpPr/>
        <p:nvPr/>
      </p:nvGrpSpPr>
      <p:grpSpPr>
        <a:xfrm>
          <a:off x="0" y="0"/>
          <a:ext cx="0" cy="0"/>
        </a:xfrm>
      </p:grpSpPr>
      <p:sp>
        <p:nvSpPr>
          <p:cNvPr id="117"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现代企业思想政治工作的理论体系</a:t>
            </a:r>
            <a:endParaRPr/>
          </a:p>
        </p:txBody>
      </p:sp>
      <p:sp>
        <p:nvSpPr>
          <p:cNvPr id="11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9" name="" descr="{&quot;isTemplate&quot;:true,&quot;type&quot;:3}"/>
        <p:cNvGrpSpPr/>
        <p:nvPr/>
      </p:nvGrpSpPr>
      <p:grpSpPr>
        <a:xfrm>
          <a:off x="0" y="0"/>
          <a:ext cx="0" cy="0"/>
        </a:xfrm>
      </p:grpSpPr>
      <p:sp>
        <p:nvSpPr>
          <p:cNvPr id="12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指导思想：现代企业思想政治工作的指导思想是马克思列宁主义、毛泽东思想、邓小平理论、“三个代表”重要思想、科学发展观和习近平新时代中国特色社会主义思想。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马克思列宁主义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毛泽东思想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邓小平理论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“三个代表”重要思想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科学发展观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习近平新时代中国特色社会主义思想</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原则：现代企业思想政治工作坚持以下原则：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坚持四项基本原则：坚持社会主义道路、坚持人民民主专政、坚持共产党的领导、坚持马克思列宁主义、毛泽东思想。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坚持思想政治工作为企业发展中心工作服务：思想政治工作要围绕企业的生产经营活动展开，为企业的发展提供精神动力。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坚持实事求是：思想政治工作要根据企业的实际情况，有针对性地开展，注重实效。</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坚持民主平等：思想政治工作要尊重员工的民主权利，平等对待每一个员工，充分调动员工的积极性。</a:t>
            </a:r>
            <a:endParaRPr/>
          </a:p>
        </p:txBody>
      </p:sp>
      <p:sp>
        <p:nvSpPr>
          <p:cNvPr id="12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现代企业思想政治工作的指导思想与原则</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3}"/>
        <p:cNvGrpSpPr/>
        <p:nvPr/>
      </p:nvGrpSpPr>
      <p:grpSpPr>
        <a:xfrm>
          <a:off x="0" y="0"/>
          <a:ext cx="0" cy="0"/>
        </a:xfrm>
      </p:grpSpPr>
      <p:sp>
        <p:nvSpPr>
          <p:cNvPr id="123"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发展历程：现代企业思想政治工作的发展历程可以分为以下几个阶段：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计划经济体制下的思想政治工作：在计划经济体制下，思想政治工作主要围绕企业的生产经营活动展开，强调员工的集体主义和奉献精神。</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市场经济体制下的思想政治工作：在市场经济体制下，思想政治工作不仅要关注企业的生产经营活动，还要关注员工的心理健康和职业道德，培养员工的创新精神。</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全球化背景下的思想政治工作：在全球化背景下，思想政治工作要关注企业文化的传承与创新，培养具有国际视野的员工队伍。</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阶段：现代企业思想政治工作可以分为以下几个阶段：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思想教育阶段：主要开展世界观、人生观和价值观教育，提高员工的思想政治素质。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政治教育阶段：主要开展政治觉悟和大局意识教育，提高员工的政治素质。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道德教育阶段：主要开展职业道德和社会公德教育，提高员工的道德素质。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心理健康教育阶段：主要关注员工的心理健康和心理素质，提高员工的心理素质。</a:t>
            </a:r>
            <a:endParaRPr/>
          </a:p>
        </p:txBody>
      </p:sp>
      <p:sp>
        <p:nvSpPr>
          <p:cNvPr id="1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现代企业思想政治工作的发展历程与阶段</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5" name="" descr="{&quot;isTemplate&quot;:true,&quot;type&quot;:3}"/>
        <p:cNvGrpSpPr/>
        <p:nvPr/>
      </p:nvGrpSpPr>
      <p:grpSpPr>
        <a:xfrm>
          <a:off x="0" y="0"/>
          <a:ext cx="0" cy="0"/>
        </a:xfrm>
      </p:grpSpPr>
      <p:sp>
        <p:nvSpPr>
          <p:cNvPr id="12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理论体系构建：现代企业思想政治工作理论体系构建要紧密结合企业的实际情况，注重实效性和针对性，主要包括以下几个方面：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思想教育理论：研究员工的世界观、人生观和价值观教育，提高员工的思想政治素质。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政治教育理论：研究员工的政治觉悟和大局意识教育，提高员工的政治素质。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道德教育理论：研究员工的职业道德和社会公德教育，提高员工的道德素质。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心理健康教育理论：研究员工的心理健康和心理素质，提高员工的心理素质。</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理论体系特点：现代企业思想政治工作理论体系具有以下特点：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紧密结合企业实际：理论体系的构建要紧密结合企业的实际情况，注重实效性和针对性。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注重理论创新：理论体系要不断吸收新的理论成果，注重理论创新。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注重实践应用：理论体系要具有较强的实践指导意义，能够指导企业思想政治工作的发展。</a:t>
            </a:r>
            <a:endParaRPr/>
          </a:p>
        </p:txBody>
      </p:sp>
      <p:sp>
        <p:nvSpPr>
          <p:cNvPr id="12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现代企业思想政治工作的理论体系构建</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现代企业思想政治工作的实践方法</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一般方法：现代企业思想政治工作的一般方法主要包括以下几个方面：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学习教育法：通过组织员工学习马克思列宁主义、毛泽东思想、邓小平理论、“三个代表”重要思想、科学发展观和习近平新时代中国特色社会主义思想，提高员工的思想政治素质。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宣传教育法：通过开展宣传、教育活动，提高员工的政治觉悟和道德素质。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实践活动法：通过组织员工参与实践活动，培养员工的创新精神和实践能力。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榜样示范法：通过树立榜样，引导员工向先进学习，提高员工的职业道德水平。</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实践：现代企业思想政治工作的实践主要包括以下几个方面：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思想教育实践：通过开展世界观、人生观和价值观教育，提高员工的思想政治素质。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政治教育实践：通过开展政治觉悟和大局意识教育，提高员工的政治素质。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道德教育实践：通过开展职业道德和社会公德教育，提高员工的道德素质。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心理健康教育实践：通过关注员工的心理健康和心理素质，提高员工的心理素质。</a:t>
            </a:r>
            <a:endParaRPr/>
          </a:p>
        </p:txBody>
      </p:sp>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现代企业思想政治工作的一般方法与实践</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https://d.book118.com/326001042004010054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现代企业思想政治工作功能</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2024-09-20T23:13:58.295</cp:lastPrinted>
  <dcterms:created xsi:type="dcterms:W3CDTF">2024-09-20T15:13:58Z</dcterms:created>
  <dcterms:modified xsi:type="dcterms:W3CDTF">2024-09-20T15:14:00Z</dcterms:modified>
</cp:coreProperties>
</file>