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DE7B1-3D43-448D-9162-97CF68BE0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A9F81-6AB1-4112-98B4-23977610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D6BDB-374B-48D4-8C20-E0AED243B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11639-28A7-4AD1-904B-09C378912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D8893-404C-4568-B7AB-F61A738B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97398-FE89-4FE1-86F6-EA52C39B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F448B-FDEA-4D46-A459-3E2674FB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0EF2D-6ED1-4405-9CFE-CBF9BADE2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4113B-A6D4-4371-BC32-30F9365F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FE7B5-44BC-4AB4-9A52-4987BDBAF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2BBF-F5B1-466E-8564-CF6D7D78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01100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胰腺癌护理查房王陈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58岁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944" b="59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病情严重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患者王陈的病情较为严重，已处于胰腺癌晚期，并且出现了转移。目前的治疗方案主要是化疗和放疗，但治疗效果有待观察。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年龄较大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患者王陈的年龄为58岁，属于中老年人群。随着年龄的增长，人体的免疫力和抵抗力逐渐下降，容易患上各种疾病，因此需要更多的关注和护理。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心理压力较大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胰腺癌是一种恶性程度较高的肿瘤，治疗过程漫长且痛苦。患者王陈可能会面临较大的心理压力，如恐惧、焦虑、抑郁等情绪问题。医护人员需要关注患者的心理状态，提供必要的心理支持和辅导。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查房时间定于每周一上午，这个时间段内患者相对较少，有利于集中精力进行护理查房。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每周一上午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查房前，护士会提前通知相关人员，确保参与人员能够准时到场。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查房地点通常选择在患者的病房内，以便于直接观察患者的病情和护理情况。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如病房内空间不足以容纳所有参与人员，会选择在会议室进行查房。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负责组织查房，主导整个查房过程。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负责记录患者病情和护理情况，提出护理建议。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包括医生、药师、营养师等，根据需要参与查房。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如患者病情允许，患者及家属可一同参与查房。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主管护士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责任护士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其他医护人员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患者及家属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534" r="105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通过观察患者情况，了解患者的病情状况。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通过查房发现护理过程中的不足之处，提出改进措施，提高护理质量。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查房过程也是医护人员之间交流和沟通的机会，有助于提高团队协作能力。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通过查房，护士可以学习到更多关于胰腺癌的专业知识和护理技巧，提升自身专业水平。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https://d.book118.com/326001100140010034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2024-09-03T22:07:05.321</cp:lastPrinted>
  <dcterms:created xsi:type="dcterms:W3CDTF">2024-09-03T14:07:05Z</dcterms:created>
  <dcterms:modified xsi:type="dcterms:W3CDTF">2024-09-03T14:07:07Z</dcterms:modified>
</cp:coreProperties>
</file>