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954D6-5D85-4EAC-862F-22145B907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6A5C0-1C4A-4581-9401-012BDAC3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25042-AF32-4053-B127-2D47DC51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1F7E8-7271-4389-875C-C84C4EA7D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29A75-40EB-4F6A-8AEC-B7E4BF2F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FB927A-4003-4DB5-A44B-F678B11EC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C77D1-C37A-46FA-B95A-3D0F60561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5F20B-4DB8-4338-B535-222B0D48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D149A-C0A2-46CF-B14A-177F9041A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05D42-D62C-4BD2-BEF1-E0324A35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80F04-A3FF-4D7C-ABF0-0DA636B8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11510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药品的监督管理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药品监督管理的概述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药品的研发与注册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药品的生产与流通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药品的监管与执法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药品的安全与风险管理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药品监督管理的未来发展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药品监督管理的概述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药品监督管理的定义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药品监督管理旨在确保药品的安全性、有效性和质量可控性，维护公众健康和公共利益。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药品监督管理是指政府通过制定和执行相关法律法规，对药品的研发、生产、流通和使用等环节进行监督和管理的过程。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88" r="20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保障公众用药安全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药品是直接关系到公众健康的特殊商品，通过药品监督管理，可以防止假冒伪劣药品流入市场，减少药品安全事故的发生，保障公众用药安全。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促进医药行业发展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有效的药品监督管理可以规范药品市场秩序，促进医药行业的健康发展，提高药品行业的整体水平。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维护公共利益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药品作为一种特殊商品，其价格、质量和供应等都涉及到公共利益。通过药品监督管理，可以防止药品价格垄断、虚假宣传等行为，维护公共利益和社会稳定。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药品监督管理的重要性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药品监督管理的法律法规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《中华人民共和国药品管理法》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是我国药品监督管理的核心法律，规定了药品监督管理的主要原则、制度和措施。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《中华人民共和国药品注册管理办法》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规定了药品注册的申请、审查、批准和监督管理的具体要求，是药品研发和上市的重要法规。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《中华人民共和国药品生产质量管理规范》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规定了药品生产的质量管理要求，确保药品生产过程符合质量标准和管理规范。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《中华人民共和国药品经营质量管理规范》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规定了药品经营的质量管理要求，确保药品经营过程的合规性和质量可控性。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药品的研发与注册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靶点发现与验证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药物筛选与合成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临床前研究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药品的研发过程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51" r="1425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确定药物作用的目标，并进行实验验证。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从大量候选药物中筛选出具有潜在活性的药物，并进行化学合成。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在动物模型上评估药物的疗效和安全性。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在人体上进行药物试验，评估疗效和安全性。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向药品监管部门提交药品注册申请。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对药品的安全性、有效性、质量可控性等进行全面审查。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技术审评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对药品生产现场进行实地检查，确保生产条件符合要求。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根据技术审评和现场核查结果，作出是否批准注册的决定。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药品的注册流程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确保药品安全有效是审批的首要原则。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安全有效性原则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鼓励创新，同时允许仿制，但需确保质量和疗效。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创新与仿制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规定审批时限，确保及时作出审批决定。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审批时限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制定明确的审批标准，确保审批过程公正、透明。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药品的注册审批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药品的生产与流通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药品的生产管理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药品生产许可制度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确保药品生产企业在符合相关法规和标准的前提下进行生产活动。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生产过程的质量控制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对药品生产过程进行严格的质量控制，确保药品质量符合标准。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药品生产记录管理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要求生产企业对生产过程进行详细记录，以便追踪和审查。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药品流通追溯体系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建立药品流通追溯体系，实现药品来源可查、去向可追。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药品批发和零售质量管理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对药品批发和零售企业进行质量检查和监督，确保药品质量。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药品批发和零售许可制度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确保药品批发商和零售商具备相应的资质和条件。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药品的流通管理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https://d.book118.com/326001151052010033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2024-09-01T20:47:13.035</cp:lastPrinted>
  <dcterms:created xsi:type="dcterms:W3CDTF">2024-09-01T12:47:13Z</dcterms:created>
  <dcterms:modified xsi:type="dcterms:W3CDTF">2024-09-01T12:47:15Z</dcterms:modified>
</cp:coreProperties>
</file>