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E7443F-638A-4DE6-A947-5EE479F583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0D9F7D-4178-4AF2-A64E-BE684DC014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578C82-5D3C-4623-883E-E4ACCF0758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A29C4C-016E-4ABF-9DB2-CBB9A4BD77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6FA1407-AEED-403B-8FBD-DE78ABD3C5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8DBC101-671D-4A27-9C31-214FCC1B10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D0709D4-1324-425D-A4F8-52E6CAEBDF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13817D-E767-4194-8C54-BF1102BB6C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9F500C-66D9-4CE9-B96C-47B8CD64AE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5D9BB1-C1DD-4DC9-BE66-D3A9BD7A05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E7D656-2691-4AF8-A619-612FED9882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6003131023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发热病人治疗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发热的治疗方法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发热的预防与护理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发热与其他疾病的关联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发热的常见误区与澄清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99" r="3149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056" r="2905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056" r="2905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发热是指由于各种原因引起的体温升高，通常以口腔温度超过37.5℃为标准。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根据发热的原因和病程，可以分为感染性发热和非感染性发热，其中感染性发热是最常见的类型。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9750" r="9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由各种病原体感染引起的发热，如细菌、病毒、支原体等。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感染性发热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由非感染因素引起的发热，如过敏、内分泌失调、免疫系统疾病等。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非感染性发热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发热的原因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发热会导致人体代谢加快，耗氧量增加，容易出现疲劳、心慌等症状。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生理影响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542" r="10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心理影响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病理影响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发热会使人感到不适，出现烦躁、焦虑等情绪反应。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长时间高热会对人体器官造成损伤，特别是对于儿童和老年人，容易引发并发症。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发热的影响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发热的治疗方法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956" b="2895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3646" b="364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319" b="5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退烧药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如对乙酰氨基酚或布洛芬，可以降低体温、缓解发热引起的不适。需按照医生建议的剂量使用，避免过量。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解热镇痛药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如阿司匹林，可以缓解轻度至中度发热，并具有抗炎作用。但需注意，阿司匹林过敏者禁用。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抗生素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对于由细菌感染引起的发热，医生可能会开具抗生素。抗生素通过杀死或抑制细菌的生长来减轻炎症，从而降低体温。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656" r="2365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9819" r="19819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44" r="1874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非药物治疗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发热时身体会流失大量水分，多喝水有助于补充体液，预防脱水。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充足的休息有助于身体恢复，减轻不适感。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如用湿毛巾敷额头、擦拭身体等，可以帮助降低体温。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如拔罐、刮痧等，具有一定的退热效果，但需在专业人士指导下进行。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多喝水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休息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物理降温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中医疗法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对于儿童高热惊厥的情况，应立即就医，采取急救措施，如保持呼吸道通畅、防止咬伤舌头等。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292" r="829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50" r="1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高热惊厥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孕妇在孕期发热应及时就医，避免自行用药，以免对胎儿造成不良影响。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孕妇发热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老人和儿童身体较为虚弱，发热时应注意观察病情变化，及时就医。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老人和儿童发热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特殊情况处理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发热的预防与护理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https://d.book118.com/326003131023010033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2024-09-01T14:24:12.678</cp:lastPrinted>
  <dcterms:created xsi:type="dcterms:W3CDTF">2024-09-01T06:24:12Z</dcterms:created>
  <dcterms:modified xsi:type="dcterms:W3CDTF">2024-09-01T06:24:14Z</dcterms:modified>
</cp:coreProperties>
</file>